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notesMasterIdLst>
    <p:notesMasterId r:id="rId24"/>
  </p:notesMasterIdLst>
  <p:sldSz cx="12191695" cy="7315200"/>
  <p:notesSz cx="7315200" cy="12191695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6-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7-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8-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9-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0-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1-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2-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73152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Company>Hội Đầu Bếp Đồng Nai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Giới thiệu sách 106 Món Ngon Đồng Nai</dc:title>
  <dc:subject>Ngày Hội Đầu Bếp Đồng Nai — 28/08/2026</dc:subject>
  <dc:creator>PptxGenJS</dc:creator>
  <cp:lastModifiedBy>PptxGenJS</cp:lastModifiedBy>
  <cp:revision>1</cp:revision>
  <dcterms:created xsi:type="dcterms:W3CDTF">2026-08-28T07:57:16Z</dcterms:created>
  <dcterms:modified xsi:type="dcterms:W3CDTF">2026-08-28T07:57:16Z</dcterms:modified>
</cp:coreProperties>
</file>