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slideMasters/slideMaster22.xml" ContentType="application/vnd.openxmlformats-officedocument.presentationml.slideMaster+xml"/>
  <Override PartName="/ppt/slides/slide22.xml" ContentType="application/vnd.openxmlformats-officedocument.presentationml.slide+xml"/>
  <Override PartName="/ppt/slideMasters/slideMaster23.xml" ContentType="application/vnd.openxmlformats-officedocument.presentationml.slideMaster+xml"/>
  <Override PartName="/ppt/slides/slide23.xml" ContentType="application/vnd.openxmlformats-officedocument.presentationml.slide+xml"/>
  <Override PartName="/ppt/slideMasters/slideMaster24.xml" ContentType="application/vnd.openxmlformats-officedocument.presentationml.slideMaster+xml"/>
  <Override PartName="/ppt/slides/slide24.xml" ContentType="application/vnd.openxmlformats-officedocument.presentationml.slide+xml"/>
  <Override PartName="/ppt/slideMasters/slideMaster25.xml" ContentType="application/vnd.openxmlformats-officedocument.presentationml.slideMaster+xml"/>
  <Override PartName="/ppt/slides/slide25.xml" ContentType="application/vnd.openxmlformats-officedocument.presentationml.slide+xml"/>
  <Override PartName="/ppt/slideMasters/slideMaster26.xml" ContentType="application/vnd.openxmlformats-officedocument.presentationml.slideMaster+xml"/>
  <Override PartName="/ppt/slides/slide26.xml" ContentType="application/vnd.openxmlformats-officedocument.presentationml.slide+xml"/>
  <Override PartName="/ppt/slideMasters/slideMaster27.xml" ContentType="application/vnd.openxmlformats-officedocument.presentationml.slideMaster+xml"/>
  <Override PartName="/ppt/slides/slide27.xml" ContentType="application/vnd.openxmlformats-officedocument.presentationml.slide+xml"/>
  <Override PartName="/ppt/slideMasters/slideMaster28.xml" ContentType="application/vnd.openxmlformats-officedocument.presentationml.slideMaster+xml"/>
  <Override PartName="/ppt/slides/slide28.xml" ContentType="application/vnd.openxmlformats-officedocument.presentationml.slide+xml"/>
  <Override PartName="/ppt/slideMasters/slideMaster29.xml" ContentType="application/vnd.openxmlformats-officedocument.presentationml.slideMaster+xml"/>
  <Override PartName="/ppt/slides/slide29.xml" ContentType="application/vnd.openxmlformats-officedocument.presentationml.slide+xml"/>
  <Override PartName="/ppt/slideMasters/slideMaster30.xml" ContentType="application/vnd.openxmlformats-officedocument.presentationml.slideMaster+xml"/>
  <Override PartName="/ppt/slides/slide30.xml" ContentType="application/vnd.openxmlformats-officedocument.presentationml.slide+xml"/>
  <Override PartName="/ppt/slideMasters/slideMaster31.xml" ContentType="application/vnd.openxmlformats-officedocument.presentationml.slideMaster+xml"/>
  <Override PartName="/ppt/slides/slide31.xml" ContentType="application/vnd.openxmlformats-officedocument.presentationml.slide+xml"/>
  <Override PartName="/ppt/slideMasters/slideMaster32.xml" ContentType="application/vnd.openxmlformats-officedocument.presentationml.slideMaster+xml"/>
  <Override PartName="/ppt/slides/slide32.xml" ContentType="application/vnd.openxmlformats-officedocument.presentationml.slide+xml"/>
  <Override PartName="/ppt/slideMasters/slideMaster33.xml" ContentType="application/vnd.openxmlformats-officedocument.presentationml.slideMaster+xml"/>
  <Override PartName="/ppt/slides/slide33.xml" ContentType="application/vnd.openxmlformats-officedocument.presentationml.slide+xml"/>
  <Override PartName="/ppt/slideMasters/slideMaster34.xml" ContentType="application/vnd.openxmlformats-officedocument.presentationml.slideMaster+xml"/>
  <Override PartName="/ppt/slides/slide34.xml" ContentType="application/vnd.openxmlformats-officedocument.presentationml.slide+xml"/>
  <Override PartName="/ppt/slideMasters/slideMaster35.xml" ContentType="application/vnd.openxmlformats-officedocument.presentationml.slideMaster+xml"/>
  <Override PartName="/ppt/slides/slide35.xml" ContentType="application/vnd.openxmlformats-officedocument.presentationml.slide+xml"/>
  <Override PartName="/ppt/slideMasters/slideMaster36.xml" ContentType="application/vnd.openxmlformats-officedocument.presentationml.slideMaster+xml"/>
  <Override PartName="/ppt/slides/slide36.xml" ContentType="application/vnd.openxmlformats-officedocument.presentationml.slide+xml"/>
  <Override PartName="/ppt/slideMasters/slideMaster37.xml" ContentType="application/vnd.openxmlformats-officedocument.presentationml.slideMaster+xml"/>
  <Override PartName="/ppt/slides/slide37.xml" ContentType="application/vnd.openxmlformats-officedocument.presentationml.slide+xml"/>
  <Override PartName="/ppt/slideMasters/slideMaster38.xml" ContentType="application/vnd.openxmlformats-officedocument.presentationml.slideMaster+xml"/>
  <Override PartName="/ppt/slides/slide38.xml" ContentType="application/vnd.openxmlformats-officedocument.presentationml.slide+xml"/>
  <Override PartName="/ppt/slideMasters/slideMaster39.xml" ContentType="application/vnd.openxmlformats-officedocument.presentationml.slideMaster+xml"/>
  <Override PartName="/ppt/slides/slide39.xml" ContentType="application/vnd.openxmlformats-officedocument.presentationml.slide+xml"/>
  <Override PartName="/ppt/slideMasters/slideMaster40.xml" ContentType="application/vnd.openxmlformats-officedocument.presentationml.slideMaster+xml"/>
  <Override PartName="/ppt/slides/slide40.xml" ContentType="application/vnd.openxmlformats-officedocument.presentationml.slide+xml"/>
  <Override PartName="/ppt/slideMasters/slideMaster41.xml" ContentType="application/vnd.openxmlformats-officedocument.presentationml.slideMaster+xml"/>
  <Override PartName="/ppt/slides/slide41.xml" ContentType="application/vnd.openxmlformats-officedocument.presentationml.slide+xml"/>
  <Override PartName="/ppt/slideMasters/slideMaster42.xml" ContentType="application/vnd.openxmlformats-officedocument.presentationml.slideMaster+xml"/>
  <Override PartName="/ppt/slides/slide42.xml" ContentType="application/vnd.openxmlformats-officedocument.presentationml.slide+xml"/>
  <Override PartName="/ppt/slideMasters/slideMaster43.xml" ContentType="application/vnd.openxmlformats-officedocument.presentationml.slideMaster+xml"/>
  <Override PartName="/ppt/slides/slide43.xml" ContentType="application/vnd.openxmlformats-officedocument.presentationml.slide+xml"/>
  <Override PartName="/ppt/slideMasters/slideMaster44.xml" ContentType="application/vnd.openxmlformats-officedocument.presentationml.slideMaster+xml"/>
  <Override PartName="/ppt/slides/slide44.xml" ContentType="application/vnd.openxmlformats-officedocument.presentationml.slide+xml"/>
  <Override PartName="/ppt/slideMasters/slideMaster45.xml" ContentType="application/vnd.openxmlformats-officedocument.presentationml.slideMaster+xml"/>
  <Override PartName="/ppt/slides/slide45.xml" ContentType="application/vnd.openxmlformats-officedocument.presentationml.slide+xml"/>
  <Override PartName="/ppt/slideMasters/slideMaster46.xml" ContentType="application/vnd.openxmlformats-officedocument.presentationml.slideMaster+xml"/>
  <Override PartName="/ppt/slides/slide46.xml" ContentType="application/vnd.openxmlformats-officedocument.presentationml.slide+xml"/>
  <Override PartName="/ppt/slideMasters/slideMaster47.xml" ContentType="application/vnd.openxmlformats-officedocument.presentationml.slideMaster+xml"/>
  <Override PartName="/ppt/slides/slide47.xml" ContentType="application/vnd.openxmlformats-officedocument.presentationml.slide+xml"/>
  <Override PartName="/ppt/slideMasters/slideMaster48.xml" ContentType="application/vnd.openxmlformats-officedocument.presentationml.slideMaster+xml"/>
  <Override PartName="/ppt/slides/slide48.xml" ContentType="application/vnd.openxmlformats-officedocument.presentationml.slide+xml"/>
  <Override PartName="/ppt/slideMasters/slideMaster49.xml" ContentType="application/vnd.openxmlformats-officedocument.presentationml.slideMaster+xml"/>
  <Override PartName="/ppt/slides/slide49.xml" ContentType="application/vnd.openxmlformats-officedocument.presentationml.slide+xml"/>
  <Override PartName="/ppt/slideMasters/slideMaster50.xml" ContentType="application/vnd.openxmlformats-officedocument.presentationml.slideMaster+xml"/>
  <Override PartName="/ppt/slides/slide50.xml" ContentType="application/vnd.openxmlformats-officedocument.presentationml.slide+xml"/>
  <Override PartName="/ppt/slideMasters/slideMaster51.xml" ContentType="application/vnd.openxmlformats-officedocument.presentationml.slideMaster+xml"/>
  <Override PartName="/ppt/slides/slide51.xml" ContentType="application/vnd.openxmlformats-officedocument.presentationml.slide+xml"/>
  <Override PartName="/ppt/slideMasters/slideMaster52.xml" ContentType="application/vnd.openxmlformats-officedocument.presentationml.slideMaster+xml"/>
  <Override PartName="/ppt/slides/slide52.xml" ContentType="application/vnd.openxmlformats-officedocument.presentationml.slide+xml"/>
  <Override PartName="/ppt/slideMasters/slideMaster53.xml" ContentType="application/vnd.openxmlformats-officedocument.presentationml.slideMaster+xml"/>
  <Override PartName="/ppt/slides/slide53.xml" ContentType="application/vnd.openxmlformats-officedocument.presentationml.slide+xml"/>
  <Override PartName="/ppt/slideMasters/slideMaster54.xml" ContentType="application/vnd.openxmlformats-officedocument.presentationml.slideMaster+xml"/>
  <Override PartName="/ppt/slides/slide54.xml" ContentType="application/vnd.openxmlformats-officedocument.presentationml.slide+xml"/>
  <Override PartName="/ppt/slideMasters/slideMaster55.xml" ContentType="application/vnd.openxmlformats-officedocument.presentationml.slideMaster+xml"/>
  <Override PartName="/ppt/slides/slide55.xml" ContentType="application/vnd.openxmlformats-officedocument.presentationml.slide+xml"/>
  <Override PartName="/ppt/slideMasters/slideMaster56.xml" ContentType="application/vnd.openxmlformats-officedocument.presentationml.slideMaster+xml"/>
  <Override PartName="/ppt/slides/slide56.xml" ContentType="application/vnd.openxmlformats-officedocument.presentationml.slide+xml"/>
  <Override PartName="/ppt/slideMasters/slideMaster57.xml" ContentType="application/vnd.openxmlformats-officedocument.presentationml.slideMaster+xml"/>
  <Override PartName="/ppt/slides/slide57.xml" ContentType="application/vnd.openxmlformats-officedocument.presentationml.slide+xml"/>
  <Override PartName="/ppt/slideMasters/slideMaster58.xml" ContentType="application/vnd.openxmlformats-officedocument.presentationml.slideMaster+xml"/>
  <Override PartName="/ppt/slides/slide58.xml" ContentType="application/vnd.openxmlformats-officedocument.presentationml.slide+xml"/>
  <Override PartName="/ppt/slideMasters/slideMaster59.xml" ContentType="application/vnd.openxmlformats-officedocument.presentationml.slideMaster+xml"/>
  <Override PartName="/ppt/slides/slide59.xml" ContentType="application/vnd.openxmlformats-officedocument.presentationml.slide+xml"/>
  <Override PartName="/ppt/slideMasters/slideMaster60.xml" ContentType="application/vnd.openxmlformats-officedocument.presentationml.slideMaster+xml"/>
  <Override PartName="/ppt/slides/slide60.xml" ContentType="application/vnd.openxmlformats-officedocument.presentationml.slide+xml"/>
  <Override PartName="/ppt/slideMasters/slideMaster61.xml" ContentType="application/vnd.openxmlformats-officedocument.presentationml.slideMaster+xml"/>
  <Override PartName="/ppt/slides/slide61.xml" ContentType="application/vnd.openxmlformats-officedocument.presentationml.slide+xml"/>
  <Override PartName="/ppt/slideMasters/slideMaster62.xml" ContentType="application/vnd.openxmlformats-officedocument.presentationml.slideMaster+xml"/>
  <Override PartName="/ppt/slides/slide62.xml" ContentType="application/vnd.openxmlformats-officedocument.presentationml.slide+xml"/>
  <Override PartName="/ppt/slideMasters/slideMaster63.xml" ContentType="application/vnd.openxmlformats-officedocument.presentationml.slideMaster+xml"/>
  <Override PartName="/ppt/slides/slide63.xml" ContentType="application/vnd.openxmlformats-officedocument.presentationml.slide+xml"/>
  <Override PartName="/ppt/slideMasters/slideMaster64.xml" ContentType="application/vnd.openxmlformats-officedocument.presentationml.slideMaster+xml"/>
  <Override PartName="/ppt/slides/slide64.xml" ContentType="application/vnd.openxmlformats-officedocument.presentationml.slide+xml"/>
  <Override PartName="/ppt/slideMasters/slideMaster65.xml" ContentType="application/vnd.openxmlformats-officedocument.presentationml.slideMaster+xml"/>
  <Override PartName="/ppt/slides/slide65.xml" ContentType="application/vnd.openxmlformats-officedocument.presentationml.slide+xml"/>
  <Override PartName="/ppt/slideMasters/slideMaster66.xml" ContentType="application/vnd.openxmlformats-officedocument.presentationml.slideMaster+xml"/>
  <Override PartName="/ppt/slides/slide66.xml" ContentType="application/vnd.openxmlformats-officedocument.presentationml.slide+xml"/>
  <Override PartName="/ppt/slideMasters/slideMaster67.xml" ContentType="application/vnd.openxmlformats-officedocument.presentationml.slideMaster+xml"/>
  <Override PartName="/ppt/slides/slide67.xml" ContentType="application/vnd.openxmlformats-officedocument.presentationml.slide+xml"/>
  <Override PartName="/ppt/slideMasters/slideMaster68.xml" ContentType="application/vnd.openxmlformats-officedocument.presentationml.slideMaster+xml"/>
  <Override PartName="/ppt/slides/slide68.xml" ContentType="application/vnd.openxmlformats-officedocument.presentationml.slide+xml"/>
  <Override PartName="/ppt/slideMasters/slideMaster69.xml" ContentType="application/vnd.openxmlformats-officedocument.presentationml.slideMaster+xml"/>
  <Override PartName="/ppt/slides/slide69.xml" ContentType="application/vnd.openxmlformats-officedocument.presentationml.slide+xml"/>
  <Override PartName="/ppt/slideMasters/slideMaster70.xml" ContentType="application/vnd.openxmlformats-officedocument.presentationml.slideMaster+xml"/>
  <Override PartName="/ppt/slides/slide70.xml" ContentType="application/vnd.openxmlformats-officedocument.presentationml.slide+xml"/>
  <Override PartName="/ppt/slideMasters/slideMaster71.xml" ContentType="application/vnd.openxmlformats-officedocument.presentationml.slideMaster+xml"/>
  <Override PartName="/ppt/slides/slide71.xml" ContentType="application/vnd.openxmlformats-officedocument.presentationml.slide+xml"/>
  <Override PartName="/ppt/slideMasters/slideMaster72.xml" ContentType="application/vnd.openxmlformats-officedocument.presentationml.slideMaster+xml"/>
  <Override PartName="/ppt/slides/slide72.xml" ContentType="application/vnd.openxmlformats-officedocument.presentationml.slide+xml"/>
  <Override PartName="/ppt/slideMasters/slideMaster73.xml" ContentType="application/vnd.openxmlformats-officedocument.presentationml.slideMaster+xml"/>
  <Override PartName="/ppt/slides/slide73.xml" ContentType="application/vnd.openxmlformats-officedocument.presentationml.slide+xml"/>
  <Override PartName="/ppt/slideMasters/slideMaster74.xml" ContentType="application/vnd.openxmlformats-officedocument.presentationml.slideMaster+xml"/>
  <Override PartName="/ppt/slides/slide74.xml" ContentType="application/vnd.openxmlformats-officedocument.presentationml.slide+xml"/>
  <Override PartName="/ppt/slideMasters/slideMaster75.xml" ContentType="application/vnd.openxmlformats-officedocument.presentationml.slideMaster+xml"/>
  <Override PartName="/ppt/slides/slide75.xml" ContentType="application/vnd.openxmlformats-officedocument.presentationml.slide+xml"/>
  <Override PartName="/ppt/slideMasters/slideMaster76.xml" ContentType="application/vnd.openxmlformats-officedocument.presentationml.slideMaster+xml"/>
  <Override PartName="/ppt/slides/slide76.xml" ContentType="application/vnd.openxmlformats-officedocument.presentationml.slide+xml"/>
  <Override PartName="/ppt/slideMasters/slideMaster77.xml" ContentType="application/vnd.openxmlformats-officedocument.presentationml.slideMaster+xml"/>
  <Override PartName="/ppt/slides/slide77.xml" ContentType="application/vnd.openxmlformats-officedocument.presentationml.slide+xml"/>
  <Override PartName="/ppt/slideMasters/slideMaster78.xml" ContentType="application/vnd.openxmlformats-officedocument.presentationml.slideMaster+xml"/>
  <Override PartName="/ppt/slides/slide78.xml" ContentType="application/vnd.openxmlformats-officedocument.presentationml.slide+xml"/>
  <Override PartName="/ppt/slideMasters/slideMaster79.xml" ContentType="application/vnd.openxmlformats-officedocument.presentationml.slideMaster+xml"/>
  <Override PartName="/ppt/slides/slide79.xml" ContentType="application/vnd.openxmlformats-officedocument.presentationml.slide+xml"/>
  <Override PartName="/ppt/slideMasters/slideMaster80.xml" ContentType="application/vnd.openxmlformats-officedocument.presentationml.slideMaster+xml"/>
  <Override PartName="/ppt/slides/slide80.xml" ContentType="application/vnd.openxmlformats-officedocument.presentationml.slide+xml"/>
  <Override PartName="/ppt/slideMasters/slideMaster81.xml" ContentType="application/vnd.openxmlformats-officedocument.presentationml.slideMaster+xml"/>
  <Override PartName="/ppt/slides/slide81.xml" ContentType="application/vnd.openxmlformats-officedocument.presentationml.slide+xml"/>
  <Override PartName="/ppt/slideMasters/slideMaster82.xml" ContentType="application/vnd.openxmlformats-officedocument.presentationml.slideMaster+xml"/>
  <Override PartName="/ppt/slides/slide82.xml" ContentType="application/vnd.openxmlformats-officedocument.presentationml.slide+xml"/>
  <Override PartName="/ppt/slideMasters/slideMaster83.xml" ContentType="application/vnd.openxmlformats-officedocument.presentationml.slideMaster+xml"/>
  <Override PartName="/ppt/slides/slide83.xml" ContentType="application/vnd.openxmlformats-officedocument.presentationml.slide+xml"/>
  <Override PartName="/ppt/slideMasters/slideMaster84.xml" ContentType="application/vnd.openxmlformats-officedocument.presentationml.slideMaster+xml"/>
  <Override PartName="/ppt/slides/slide84.xml" ContentType="application/vnd.openxmlformats-officedocument.presentationml.slide+xml"/>
  <Override PartName="/ppt/slideMasters/slideMaster85.xml" ContentType="application/vnd.openxmlformats-officedocument.presentationml.slideMaster+xml"/>
  <Override PartName="/ppt/slides/slide85.xml" ContentType="application/vnd.openxmlformats-officedocument.presentationml.slide+xml"/>
  <Override PartName="/ppt/slideMasters/slideMaster86.xml" ContentType="application/vnd.openxmlformats-officedocument.presentationml.slideMaster+xml"/>
  <Override PartName="/ppt/slides/slide86.xml" ContentType="application/vnd.openxmlformats-officedocument.presentationml.slide+xml"/>
  <Override PartName="/ppt/slideMasters/slideMaster87.xml" ContentType="application/vnd.openxmlformats-officedocument.presentationml.slideMaster+xml"/>
  <Override PartName="/ppt/slides/slide87.xml" ContentType="application/vnd.openxmlformats-officedocument.presentationml.slide+xml"/>
  <Override PartName="/ppt/slideMasters/slideMaster88.xml" ContentType="application/vnd.openxmlformats-officedocument.presentationml.slideMaster+xml"/>
  <Override PartName="/ppt/slides/slide88.xml" ContentType="application/vnd.openxmlformats-officedocument.presentationml.slide+xml"/>
  <Override PartName="/ppt/slideMasters/slideMaster89.xml" ContentType="application/vnd.openxmlformats-officedocument.presentationml.slideMaster+xml"/>
  <Override PartName="/ppt/slides/slide89.xml" ContentType="application/vnd.openxmlformats-officedocument.presentationml.slide+xml"/>
  <Override PartName="/ppt/slideMasters/slideMaster90.xml" ContentType="application/vnd.openxmlformats-officedocument.presentationml.slideMaster+xml"/>
  <Override PartName="/ppt/slides/slide90.xml" ContentType="application/vnd.openxmlformats-officedocument.presentationml.slide+xml"/>
  <Override PartName="/ppt/slideMasters/slideMaster91.xml" ContentType="application/vnd.openxmlformats-officedocument.presentationml.slideMaster+xml"/>
  <Override PartName="/ppt/slides/slide91.xml" ContentType="application/vnd.openxmlformats-officedocument.presentationml.slide+xml"/>
  <Override PartName="/ppt/slideMasters/slideMaster92.xml" ContentType="application/vnd.openxmlformats-officedocument.presentationml.slideMaster+xml"/>
  <Override PartName="/ppt/slides/slide92.xml" ContentType="application/vnd.openxmlformats-officedocument.presentationml.slide+xml"/>
  <Override PartName="/ppt/slideMasters/slideMaster93.xml" ContentType="application/vnd.openxmlformats-officedocument.presentationml.slideMaster+xml"/>
  <Override PartName="/ppt/slides/slide93.xml" ContentType="application/vnd.openxmlformats-officedocument.presentationml.slide+xml"/>
  <Override PartName="/ppt/slideMasters/slideMaster94.xml" ContentType="application/vnd.openxmlformats-officedocument.presentationml.slideMaster+xml"/>
  <Override PartName="/ppt/slides/slide94.xml" ContentType="application/vnd.openxmlformats-officedocument.presentationml.slide+xml"/>
  <Override PartName="/ppt/slideMasters/slideMaster95.xml" ContentType="application/vnd.openxmlformats-officedocument.presentationml.slideMaster+xml"/>
  <Override PartName="/ppt/slides/slide95.xml" ContentType="application/vnd.openxmlformats-officedocument.presentationml.slide+xml"/>
  <Override PartName="/ppt/slideMasters/slideMaster96.xml" ContentType="application/vnd.openxmlformats-officedocument.presentationml.slideMaster+xml"/>
  <Override PartName="/ppt/slides/slide96.xml" ContentType="application/vnd.openxmlformats-officedocument.presentationml.slide+xml"/>
  <Override PartName="/ppt/slideMasters/slideMaster97.xml" ContentType="application/vnd.openxmlformats-officedocument.presentationml.slideMaster+xml"/>
  <Override PartName="/ppt/slides/slide97.xml" ContentType="application/vnd.openxmlformats-officedocument.presentationml.slide+xml"/>
  <Override PartName="/ppt/slideMasters/slideMaster98.xml" ContentType="application/vnd.openxmlformats-officedocument.presentationml.slideMaster+xml"/>
  <Override PartName="/ppt/slides/slide98.xml" ContentType="application/vnd.openxmlformats-officedocument.presentationml.slide+xml"/>
  <Override PartName="/ppt/slideMasters/slideMaster99.xml" ContentType="application/vnd.openxmlformats-officedocument.presentationml.slideMaster+xml"/>
  <Override PartName="/ppt/slides/slide99.xml" ContentType="application/vnd.openxmlformats-officedocument.presentationml.slide+xml"/>
  <Override PartName="/ppt/slideMasters/slideMaster100.xml" ContentType="application/vnd.openxmlformats-officedocument.presentationml.slideMaster+xml"/>
  <Override PartName="/ppt/slides/slide100.xml" ContentType="application/vnd.openxmlformats-officedocument.presentationml.slide+xml"/>
  <Override PartName="/ppt/slideMasters/slideMaster101.xml" ContentType="application/vnd.openxmlformats-officedocument.presentationml.slideMaster+xml"/>
  <Override PartName="/ppt/slides/slide101.xml" ContentType="application/vnd.openxmlformats-officedocument.presentationml.slide+xml"/>
  <Override PartName="/ppt/slideMasters/slideMaster102.xml" ContentType="application/vnd.openxmlformats-officedocument.presentationml.slideMaster+xml"/>
  <Override PartName="/ppt/slides/slide102.xml" ContentType="application/vnd.openxmlformats-officedocument.presentationml.slide+xml"/>
  <Override PartName="/ppt/slideMasters/slideMaster103.xml" ContentType="application/vnd.openxmlformats-officedocument.presentationml.slideMaster+xml"/>
  <Override PartName="/ppt/slides/slide103.xml" ContentType="application/vnd.openxmlformats-officedocument.presentationml.slide+xml"/>
  <Override PartName="/ppt/slideMasters/slideMaster104.xml" ContentType="application/vnd.openxmlformats-officedocument.presentationml.slideMaster+xml"/>
  <Override PartName="/ppt/slides/slide104.xml" ContentType="application/vnd.openxmlformats-officedocument.presentationml.slide+xml"/>
  <Override PartName="/ppt/slideMasters/slideMaster105.xml" ContentType="application/vnd.openxmlformats-officedocument.presentationml.slideMaster+xml"/>
  <Override PartName="/ppt/slides/slide105.xml" ContentType="application/vnd.openxmlformats-officedocument.presentationml.slide+xml"/>
  <Override PartName="/ppt/slideMasters/slideMaster106.xml" ContentType="application/vnd.openxmlformats-officedocument.presentationml.slideMaster+xml"/>
  <Override PartName="/ppt/slides/slide106.xml" ContentType="application/vnd.openxmlformats-officedocument.presentationml.slide+xml"/>
  <Override PartName="/ppt/slideMasters/slideMaster107.xml" ContentType="application/vnd.openxmlformats-officedocument.presentationml.slideMaster+xml"/>
  <Override PartName="/ppt/slides/slide107.xml" ContentType="application/vnd.openxmlformats-officedocument.presentationml.slide+xml"/>
  <Override PartName="/ppt/slideMasters/slideMaster108.xml" ContentType="application/vnd.openxmlformats-officedocument.presentationml.slideMaster+xml"/>
  <Override PartName="/ppt/slides/slide10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Lst>
  <p:notesMasterIdLst>
    <p:notesMasterId r:id="rId110"/>
  </p:notesMasterIdLst>
  <p:sldSz cx="12191695" cy="6858000"/>
  <p:notesSz cx="6858000" cy="12191695"/>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useTimings="1">
    <p:present/>
    <p:sldAll/>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110" Type="http://schemas.openxmlformats.org/officeDocument/2006/relationships/notesMaster" Target="notesMasters/notesMaster1.xml"/><Relationship Id="rId111" Type="http://schemas.openxmlformats.org/officeDocument/2006/relationships/presProps" Target="presProps.xml"/><Relationship Id="rId112" Type="http://schemas.openxmlformats.org/officeDocument/2006/relationships/viewProps" Target="viewProps.xml"/><Relationship Id="rId113" Type="http://schemas.openxmlformats.org/officeDocument/2006/relationships/theme" Target="theme/theme1.xml"/><Relationship Id="rId114"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0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0.xml"/>
		</Relationships>
</file>

<file path=ppt/notesSlides/_rels/notesSlide10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1.xml"/>
		</Relationships>
</file>

<file path=ppt/notesSlides/_rels/notesSlide10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2.xml"/>
		</Relationships>
</file>

<file path=ppt/notesSlides/_rels/notesSlide10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3.xml"/>
		</Relationships>
</file>

<file path=ppt/notesSlides/_rels/notesSlide10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4.xml"/>
		</Relationships>
</file>

<file path=ppt/notesSlides/_rels/notesSlide10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5.xml"/>
		</Relationships>
</file>

<file path=ppt/notesSlides/_rels/notesSlide10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6.xml"/>
		</Relationships>
</file>

<file path=ppt/notesSlides/_rels/notesSlide10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7.xml"/>
		</Relationships>
</file>

<file path=ppt/notesSlides/_rels/notesSlide10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8.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2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2.xml"/>
		</Relationships>
</file>

<file path=ppt/notesSlides/_rels/notesSlide2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3.xml"/>
		</Relationships>
</file>

<file path=ppt/notesSlides/_rels/notesSlide2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4.xml"/>
		</Relationships>
</file>

<file path=ppt/notesSlides/_rels/notesSlide2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5.xml"/>
		</Relationships>
</file>

<file path=ppt/notesSlides/_rels/notesSlide2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6.xml"/>
		</Relationships>
</file>

<file path=ppt/notesSlides/_rels/notesSlide2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7.xml"/>
		</Relationships>
</file>

<file path=ppt/notesSlides/_rels/notesSlide2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8.xml"/>
		</Relationships>
</file>

<file path=ppt/notesSlides/_rels/notesSlide2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9.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3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0.xml"/>
		</Relationships>
</file>

<file path=ppt/notesSlides/_rels/notesSlide3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1.xml"/>
		</Relationships>
</file>

<file path=ppt/notesSlides/_rels/notesSlide3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2.xml"/>
		</Relationships>
</file>

<file path=ppt/notesSlides/_rels/notesSlide3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3.xml"/>
		</Relationships>
</file>

<file path=ppt/notesSlides/_rels/notesSlide3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4.xml"/>
		</Relationships>
</file>

<file path=ppt/notesSlides/_rels/notesSlide3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5.xml"/>
		</Relationships>
</file>

<file path=ppt/notesSlides/_rels/notesSlide3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6.xml"/>
		</Relationships>
</file>

<file path=ppt/notesSlides/_rels/notesSlide3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7.xml"/>
		</Relationships>
</file>

<file path=ppt/notesSlides/_rels/notesSlide3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8.xml"/>
		</Relationships>
</file>

<file path=ppt/notesSlides/_rels/notesSlide3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9.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4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0.xml"/>
		</Relationships>
</file>

<file path=ppt/notesSlides/_rels/notesSlide4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1.xml"/>
		</Relationships>
</file>

<file path=ppt/notesSlides/_rels/notesSlide4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2.xml"/>
		</Relationships>
</file>

<file path=ppt/notesSlides/_rels/notesSlide4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3.xml"/>
		</Relationships>
</file>

<file path=ppt/notesSlides/_rels/notesSlide4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4.xml"/>
		</Relationships>
</file>

<file path=ppt/notesSlides/_rels/notesSlide4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5.xml"/>
		</Relationships>
</file>

<file path=ppt/notesSlides/_rels/notesSlide4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6.xml"/>
		</Relationships>
</file>

<file path=ppt/notesSlides/_rels/notesSlide4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7.xml"/>
		</Relationships>
</file>

<file path=ppt/notesSlides/_rels/notesSlide4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8.xml"/>
		</Relationships>
</file>

<file path=ppt/notesSlides/_rels/notesSlide4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9.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5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0.xml"/>
		</Relationships>
</file>

<file path=ppt/notesSlides/_rels/notesSlide5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1.xml"/>
		</Relationships>
</file>

<file path=ppt/notesSlides/_rels/notesSlide5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2.xml"/>
		</Relationships>
</file>

<file path=ppt/notesSlides/_rels/notesSlide5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3.xml"/>
		</Relationships>
</file>

<file path=ppt/notesSlides/_rels/notesSlide5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4.xml"/>
		</Relationships>
</file>

<file path=ppt/notesSlides/_rels/notesSlide5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5.xml"/>
		</Relationships>
</file>

<file path=ppt/notesSlides/_rels/notesSlide5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6.xml"/>
		</Relationships>
</file>

<file path=ppt/notesSlides/_rels/notesSlide5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7.xml"/>
		</Relationships>
</file>

<file path=ppt/notesSlides/_rels/notesSlide5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8.xml"/>
		</Relationships>
</file>

<file path=ppt/notesSlides/_rels/notesSlide5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9.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6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0.xml"/>
		</Relationships>
</file>

<file path=ppt/notesSlides/_rels/notesSlide6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1.xml"/>
		</Relationships>
</file>

<file path=ppt/notesSlides/_rels/notesSlide6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2.xml"/>
		</Relationships>
</file>

<file path=ppt/notesSlides/_rels/notesSlide6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3.xml"/>
		</Relationships>
</file>

<file path=ppt/notesSlides/_rels/notesSlide6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4.xml"/>
		</Relationships>
</file>

<file path=ppt/notesSlides/_rels/notesSlide6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5.xml"/>
		</Relationships>
</file>

<file path=ppt/notesSlides/_rels/notesSlide6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6.xml"/>
		</Relationships>
</file>

<file path=ppt/notesSlides/_rels/notesSlide6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7.xml"/>
		</Relationships>
</file>

<file path=ppt/notesSlides/_rels/notesSlide6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8.xml"/>
		</Relationships>
</file>

<file path=ppt/notesSlides/_rels/notesSlide6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9.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7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0.xml"/>
		</Relationships>
</file>

<file path=ppt/notesSlides/_rels/notesSlide7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1.xml"/>
		</Relationships>
</file>

<file path=ppt/notesSlides/_rels/notesSlide7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2.xml"/>
		</Relationships>
</file>

<file path=ppt/notesSlides/_rels/notesSlide7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3.xml"/>
		</Relationships>
</file>

<file path=ppt/notesSlides/_rels/notesSlide7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4.xml"/>
		</Relationships>
</file>

<file path=ppt/notesSlides/_rels/notesSlide7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5.xml"/>
		</Relationships>
</file>

<file path=ppt/notesSlides/_rels/notesSlide7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6.xml"/>
		</Relationships>
</file>

<file path=ppt/notesSlides/_rels/notesSlide7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7.xml"/>
		</Relationships>
</file>

<file path=ppt/notesSlides/_rels/notesSlide7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8.xml"/>
		</Relationships>
</file>

<file path=ppt/notesSlides/_rels/notesSlide7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9.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8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0.xml"/>
		</Relationships>
</file>

<file path=ppt/notesSlides/_rels/notesSlide8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1.xml"/>
		</Relationships>
</file>

<file path=ppt/notesSlides/_rels/notesSlide8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2.xml"/>
		</Relationships>
</file>

<file path=ppt/notesSlides/_rels/notesSlide8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3.xml"/>
		</Relationships>
</file>

<file path=ppt/notesSlides/_rels/notesSlide8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4.xml"/>
		</Relationships>
</file>

<file path=ppt/notesSlides/_rels/notesSlide8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5.xml"/>
		</Relationships>
</file>

<file path=ppt/notesSlides/_rels/notesSlide8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6.xml"/>
		</Relationships>
</file>

<file path=ppt/notesSlides/_rels/notesSlide8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7.xml"/>
		</Relationships>
</file>

<file path=ppt/notesSlides/_rels/notesSlide8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8.xml"/>
		</Relationships>
</file>

<file path=ppt/notesSlides/_rels/notesSlide8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9.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_rels/notesSlide9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0.xml"/>
		</Relationships>
</file>

<file path=ppt/notesSlides/_rels/notesSlide9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1.xml"/>
		</Relationships>
</file>

<file path=ppt/notesSlides/_rels/notesSlide9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2.xml"/>
		</Relationships>
</file>

<file path=ppt/notesSlides/_rels/notesSlide9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3.xml"/>
		</Relationships>
</file>

<file path=ppt/notesSlides/_rels/notesSlide9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4.xml"/>
		</Relationships>
</file>

<file path=ppt/notesSlides/_rels/notesSlide9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5.xml"/>
		</Relationships>
</file>

<file path=ppt/notesSlides/_rels/notesSlide9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6.xml"/>
		</Relationships>
</file>

<file path=ppt/notesSlides/_rels/notesSlide9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7.xml"/>
		</Relationships>
</file>

<file path=ppt/notesSlides/_rels/notesSlide9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8.xml"/>
		</Relationships>
</file>

<file path=ppt/notesSlides/_rels/notesSlide9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jpeg"/><Relationship Id="rId2" Type="http://schemas.openxmlformats.org/officeDocument/2006/relationships/image" Target="../media/image-1-2.jpeg"/><Relationship Id="rId3" Type="http://schemas.openxmlformats.org/officeDocument/2006/relationships/slideLayout" Target="../slideLayouts/slideLayout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jpeg"/><Relationship Id="rId2" Type="http://schemas.openxmlformats.org/officeDocument/2006/relationships/image" Target="../media/image-10-2.jpeg"/><Relationship Id="rId3" Type="http://schemas.openxmlformats.org/officeDocument/2006/relationships/slideLayout" Target="../slideLayouts/slideLayout1.xml"/><Relationship Id="rId4"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image" Target="../media/image-100-1.jpeg"/><Relationship Id="rId2" Type="http://schemas.openxmlformats.org/officeDocument/2006/relationships/image" Target="../media/image-100-2.jpeg"/><Relationship Id="rId3" Type="http://schemas.openxmlformats.org/officeDocument/2006/relationships/slideLayout" Target="../slideLayouts/slideLayout1.xml"/><Relationship Id="rId4"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image" Target="../media/image-101-1.jpeg"/><Relationship Id="rId2" Type="http://schemas.openxmlformats.org/officeDocument/2006/relationships/image" Target="../media/image-101-2.jpeg"/><Relationship Id="rId3" Type="http://schemas.openxmlformats.org/officeDocument/2006/relationships/slideLayout" Target="../slideLayouts/slideLayout1.xml"/><Relationship Id="rId4"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image" Target="../media/image-102-1.jpeg"/><Relationship Id="rId2" Type="http://schemas.openxmlformats.org/officeDocument/2006/relationships/image" Target="../media/image-102-2.jpeg"/><Relationship Id="rId3" Type="http://schemas.openxmlformats.org/officeDocument/2006/relationships/slideLayout" Target="../slideLayouts/slideLayout1.xml"/><Relationship Id="rId4"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image" Target="../media/image-103-1.jpeg"/><Relationship Id="rId2" Type="http://schemas.openxmlformats.org/officeDocument/2006/relationships/image" Target="../media/image-103-2.jpeg"/><Relationship Id="rId3" Type="http://schemas.openxmlformats.org/officeDocument/2006/relationships/slideLayout" Target="../slideLayouts/slideLayout1.xml"/><Relationship Id="rId4"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image" Target="../media/image-104-1.jpeg"/><Relationship Id="rId2" Type="http://schemas.openxmlformats.org/officeDocument/2006/relationships/image" Target="../media/image-104-2.jpeg"/><Relationship Id="rId3" Type="http://schemas.openxmlformats.org/officeDocument/2006/relationships/slideLayout" Target="../slideLayouts/slideLayout1.xml"/><Relationship Id="rId4"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image" Target="../media/image-105-1.jpeg"/><Relationship Id="rId2" Type="http://schemas.openxmlformats.org/officeDocument/2006/relationships/image" Target="../media/image-105-2.jpeg"/><Relationship Id="rId3" Type="http://schemas.openxmlformats.org/officeDocument/2006/relationships/slideLayout" Target="../slideLayouts/slideLayout1.xml"/><Relationship Id="rId4"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image" Target="../media/image-106-1.jpeg"/><Relationship Id="rId2" Type="http://schemas.openxmlformats.org/officeDocument/2006/relationships/image" Target="../media/image-106-2.jpeg"/><Relationship Id="rId3" Type="http://schemas.openxmlformats.org/officeDocument/2006/relationships/slideLayout" Target="../slideLayouts/slideLayout1.xml"/><Relationship Id="rId4"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image" Target="../media/image-107-1.jpeg"/><Relationship Id="rId2" Type="http://schemas.openxmlformats.org/officeDocument/2006/relationships/image" Target="../media/image-107-2.jpeg"/><Relationship Id="rId3" Type="http://schemas.openxmlformats.org/officeDocument/2006/relationships/slideLayout" Target="../slideLayouts/slideLayout1.xml"/><Relationship Id="rId4"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1" Type="http://schemas.openxmlformats.org/officeDocument/2006/relationships/image" Target="../media/image-108-1.jpeg"/><Relationship Id="rId2" Type="http://schemas.openxmlformats.org/officeDocument/2006/relationships/image" Target="../media/image-108-2.jpeg"/><Relationship Id="rId3" Type="http://schemas.openxmlformats.org/officeDocument/2006/relationships/slideLayout" Target="../slideLayouts/slideLayout1.xml"/><Relationship Id="rId4" Type="http://schemas.openxmlformats.org/officeDocument/2006/relationships/notesSlide" Target="../notesSlides/notesSlide108.xml"/></Relationships>
</file>

<file path=ppt/slides/_rels/slide11.xml.rels><?xml version="1.0" encoding="UTF-8" standalone="yes"?>
<Relationships xmlns="http://schemas.openxmlformats.org/package/2006/relationships"><Relationship Id="rId1" Type="http://schemas.openxmlformats.org/officeDocument/2006/relationships/image" Target="../media/image-11-1.jpeg"/><Relationship Id="rId2" Type="http://schemas.openxmlformats.org/officeDocument/2006/relationships/image" Target="../media/image-11-2.jpeg"/><Relationship Id="rId3" Type="http://schemas.openxmlformats.org/officeDocument/2006/relationships/slideLayout" Target="../slideLayouts/slideLayout1.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jpeg"/><Relationship Id="rId2" Type="http://schemas.openxmlformats.org/officeDocument/2006/relationships/image" Target="../media/image-12-2.jpeg"/><Relationship Id="rId3" Type="http://schemas.openxmlformats.org/officeDocument/2006/relationships/slideLayout" Target="../slideLayouts/slideLayout1.xm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jpeg"/><Relationship Id="rId2" Type="http://schemas.openxmlformats.org/officeDocument/2006/relationships/image" Target="../media/image-13-2.jpeg"/><Relationship Id="rId3" Type="http://schemas.openxmlformats.org/officeDocument/2006/relationships/slideLayout" Target="../slideLayouts/slideLayout1.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image-14-1.jpeg"/><Relationship Id="rId2" Type="http://schemas.openxmlformats.org/officeDocument/2006/relationships/image" Target="../media/image-14-2.jpeg"/><Relationship Id="rId3" Type="http://schemas.openxmlformats.org/officeDocument/2006/relationships/slideLayout" Target="../slideLayouts/slideLayout1.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image-15-1.jpeg"/><Relationship Id="rId2" Type="http://schemas.openxmlformats.org/officeDocument/2006/relationships/image" Target="../media/image-15-2.jpeg"/><Relationship Id="rId3" Type="http://schemas.openxmlformats.org/officeDocument/2006/relationships/slideLayout" Target="../slideLayouts/slideLayout1.xml"/><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image" Target="../media/image-16-1.jpeg"/><Relationship Id="rId2" Type="http://schemas.openxmlformats.org/officeDocument/2006/relationships/image" Target="../media/image-16-2.jpeg"/><Relationship Id="rId3" Type="http://schemas.openxmlformats.org/officeDocument/2006/relationships/slideLayout" Target="../slideLayouts/slideLayout1.xml"/><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image" Target="../media/image-17-1.jpeg"/><Relationship Id="rId2" Type="http://schemas.openxmlformats.org/officeDocument/2006/relationships/image" Target="../media/image-17-2.jpeg"/><Relationship Id="rId3" Type="http://schemas.openxmlformats.org/officeDocument/2006/relationships/slideLayout" Target="../slideLayouts/slideLayout1.xml"/><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image" Target="../media/image-18-1.jpeg"/><Relationship Id="rId2" Type="http://schemas.openxmlformats.org/officeDocument/2006/relationships/image" Target="../media/image-18-2.jpeg"/><Relationship Id="rId3" Type="http://schemas.openxmlformats.org/officeDocument/2006/relationships/slideLayout" Target="../slideLayouts/slideLayout1.xml"/><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image" Target="../media/image-19-1.jpeg"/><Relationship Id="rId2" Type="http://schemas.openxmlformats.org/officeDocument/2006/relationships/image" Target="../media/image-19-2.jpeg"/><Relationship Id="rId3" Type="http://schemas.openxmlformats.org/officeDocument/2006/relationships/slideLayout" Target="../slideLayouts/slideLayout1.xm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image" Target="../media/image-2-1.jpeg"/><Relationship Id="rId2" Type="http://schemas.openxmlformats.org/officeDocument/2006/relationships/image" Target="../media/image-2-2.jpeg"/><Relationship Id="rId3" Type="http://schemas.openxmlformats.org/officeDocument/2006/relationships/slideLayout" Target="../slideLayouts/slideLayout1.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image" Target="../media/image-20-1.jpeg"/><Relationship Id="rId2" Type="http://schemas.openxmlformats.org/officeDocument/2006/relationships/image" Target="../media/image-20-2.jpeg"/><Relationship Id="rId3" Type="http://schemas.openxmlformats.org/officeDocument/2006/relationships/slideLayout" Target="../slideLayouts/slideLayout1.xml"/><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image" Target="../media/image-21-1.jpeg"/><Relationship Id="rId2" Type="http://schemas.openxmlformats.org/officeDocument/2006/relationships/image" Target="../media/image-21-2.jpeg"/><Relationship Id="rId3" Type="http://schemas.openxmlformats.org/officeDocument/2006/relationships/slideLayout" Target="../slideLayouts/slideLayout1.xml"/><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image" Target="../media/image-22-1.jpeg"/><Relationship Id="rId2" Type="http://schemas.openxmlformats.org/officeDocument/2006/relationships/image" Target="../media/image-22-2.jpeg"/><Relationship Id="rId3" Type="http://schemas.openxmlformats.org/officeDocument/2006/relationships/slideLayout" Target="../slideLayouts/slideLayout1.xml"/><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image" Target="../media/image-23-1.jpeg"/><Relationship Id="rId2" Type="http://schemas.openxmlformats.org/officeDocument/2006/relationships/image" Target="../media/image-23-2.jpeg"/><Relationship Id="rId3" Type="http://schemas.openxmlformats.org/officeDocument/2006/relationships/slideLayout" Target="../slideLayouts/slideLayout1.xml"/><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image" Target="../media/image-24-1.jpeg"/><Relationship Id="rId2" Type="http://schemas.openxmlformats.org/officeDocument/2006/relationships/image" Target="../media/image-24-2.jpeg"/><Relationship Id="rId3" Type="http://schemas.openxmlformats.org/officeDocument/2006/relationships/slideLayout" Target="../slideLayouts/slideLayout1.xml"/><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image" Target="../media/image-25-1.jpeg"/><Relationship Id="rId2" Type="http://schemas.openxmlformats.org/officeDocument/2006/relationships/image" Target="../media/image-25-2.jpeg"/><Relationship Id="rId3" Type="http://schemas.openxmlformats.org/officeDocument/2006/relationships/slideLayout" Target="../slideLayouts/slideLayout1.xml"/><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image" Target="../media/image-26-1.jpeg"/><Relationship Id="rId2" Type="http://schemas.openxmlformats.org/officeDocument/2006/relationships/image" Target="../media/image-26-2.jpeg"/><Relationship Id="rId3" Type="http://schemas.openxmlformats.org/officeDocument/2006/relationships/slideLayout" Target="../slideLayouts/slideLayout1.xml"/><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image" Target="../media/image-27-1.jpeg"/><Relationship Id="rId2" Type="http://schemas.openxmlformats.org/officeDocument/2006/relationships/image" Target="../media/image-27-2.jpeg"/><Relationship Id="rId3" Type="http://schemas.openxmlformats.org/officeDocument/2006/relationships/slideLayout" Target="../slideLayouts/slideLayout1.xml"/><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image" Target="../media/image-28-1.jpeg"/><Relationship Id="rId2" Type="http://schemas.openxmlformats.org/officeDocument/2006/relationships/image" Target="../media/image-28-2.jpeg"/><Relationship Id="rId3" Type="http://schemas.openxmlformats.org/officeDocument/2006/relationships/slideLayout" Target="../slideLayouts/slideLayout1.xml"/><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image" Target="../media/image-29-1.jpeg"/><Relationship Id="rId2" Type="http://schemas.openxmlformats.org/officeDocument/2006/relationships/image" Target="../media/image-29-2.jpeg"/><Relationship Id="rId3" Type="http://schemas.openxmlformats.org/officeDocument/2006/relationships/slideLayout" Target="../slideLayouts/slideLayout1.xml"/><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image" Target="../media/image-3-1.jpeg"/><Relationship Id="rId2" Type="http://schemas.openxmlformats.org/officeDocument/2006/relationships/image" Target="../media/image-3-2.jpeg"/><Relationship Id="rId3" Type="http://schemas.openxmlformats.org/officeDocument/2006/relationships/slideLayout" Target="../slideLayouts/slideLayout1.xml"/><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image" Target="../media/image-30-1.jpeg"/><Relationship Id="rId2" Type="http://schemas.openxmlformats.org/officeDocument/2006/relationships/image" Target="../media/image-30-2.jpeg"/><Relationship Id="rId3" Type="http://schemas.openxmlformats.org/officeDocument/2006/relationships/slideLayout" Target="../slideLayouts/slideLayout1.xml"/><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image" Target="../media/image-31-1.jpeg"/><Relationship Id="rId2" Type="http://schemas.openxmlformats.org/officeDocument/2006/relationships/image" Target="../media/image-31-2.jpeg"/><Relationship Id="rId3" Type="http://schemas.openxmlformats.org/officeDocument/2006/relationships/slideLayout" Target="../slideLayouts/slideLayout1.xml"/><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image" Target="../media/image-32-1.jpeg"/><Relationship Id="rId2" Type="http://schemas.openxmlformats.org/officeDocument/2006/relationships/image" Target="../media/image-32-2.jpeg"/><Relationship Id="rId3" Type="http://schemas.openxmlformats.org/officeDocument/2006/relationships/slideLayout" Target="../slideLayouts/slideLayout1.xml"/><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image" Target="../media/image-33-1.jpeg"/><Relationship Id="rId2" Type="http://schemas.openxmlformats.org/officeDocument/2006/relationships/image" Target="../media/image-33-2.jpeg"/><Relationship Id="rId3" Type="http://schemas.openxmlformats.org/officeDocument/2006/relationships/slideLayout" Target="../slideLayouts/slideLayout1.xml"/><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image" Target="../media/image-34-1.jpeg"/><Relationship Id="rId2" Type="http://schemas.openxmlformats.org/officeDocument/2006/relationships/image" Target="../media/image-34-2.jpeg"/><Relationship Id="rId3" Type="http://schemas.openxmlformats.org/officeDocument/2006/relationships/slideLayout" Target="../slideLayouts/slideLayout1.xml"/><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image" Target="../media/image-35-1.jpeg"/><Relationship Id="rId2" Type="http://schemas.openxmlformats.org/officeDocument/2006/relationships/image" Target="../media/image-35-2.jpeg"/><Relationship Id="rId3" Type="http://schemas.openxmlformats.org/officeDocument/2006/relationships/slideLayout" Target="../slideLayouts/slideLayout1.xml"/><Relationship Id="rId4"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image" Target="../media/image-36-1.jpeg"/><Relationship Id="rId2" Type="http://schemas.openxmlformats.org/officeDocument/2006/relationships/image" Target="../media/image-36-2.jpeg"/><Relationship Id="rId3" Type="http://schemas.openxmlformats.org/officeDocument/2006/relationships/slideLayout" Target="../slideLayouts/slideLayout1.xml"/><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image" Target="../media/image-37-1.jpeg"/><Relationship Id="rId2" Type="http://schemas.openxmlformats.org/officeDocument/2006/relationships/image" Target="../media/image-37-2.jpeg"/><Relationship Id="rId3" Type="http://schemas.openxmlformats.org/officeDocument/2006/relationships/slideLayout" Target="../slideLayouts/slideLayout1.xml"/><Relationship Id="rId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image" Target="../media/image-38-1.jpeg"/><Relationship Id="rId2" Type="http://schemas.openxmlformats.org/officeDocument/2006/relationships/image" Target="../media/image-38-2.jpeg"/><Relationship Id="rId3" Type="http://schemas.openxmlformats.org/officeDocument/2006/relationships/slideLayout" Target="../slideLayouts/slideLayout1.xml"/><Relationship Id="rId4"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image" Target="../media/image-39-1.jpeg"/><Relationship Id="rId2" Type="http://schemas.openxmlformats.org/officeDocument/2006/relationships/image" Target="../media/image-39-2.jpeg"/><Relationship Id="rId3" Type="http://schemas.openxmlformats.org/officeDocument/2006/relationships/slideLayout" Target="../slideLayouts/slideLayout1.xml"/><Relationship Id="rId4"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image" Target="../media/image-4-1.jpeg"/><Relationship Id="rId2" Type="http://schemas.openxmlformats.org/officeDocument/2006/relationships/image" Target="../media/image-4-2.jpeg"/><Relationship Id="rId3" Type="http://schemas.openxmlformats.org/officeDocument/2006/relationships/slideLayout" Target="../slideLayouts/slideLayout1.xml"/><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image" Target="../media/image-40-1.jpeg"/><Relationship Id="rId2" Type="http://schemas.openxmlformats.org/officeDocument/2006/relationships/image" Target="../media/image-40-2.jpeg"/><Relationship Id="rId3" Type="http://schemas.openxmlformats.org/officeDocument/2006/relationships/slideLayout" Target="../slideLayouts/slideLayout1.xml"/><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image" Target="../media/image-41-1.jpeg"/><Relationship Id="rId2" Type="http://schemas.openxmlformats.org/officeDocument/2006/relationships/image" Target="../media/image-41-2.jpeg"/><Relationship Id="rId3" Type="http://schemas.openxmlformats.org/officeDocument/2006/relationships/slideLayout" Target="../slideLayouts/slideLayout1.xml"/><Relationship Id="rId4"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image" Target="../media/image-42-1.jpeg"/><Relationship Id="rId2" Type="http://schemas.openxmlformats.org/officeDocument/2006/relationships/image" Target="../media/image-42-2.jpeg"/><Relationship Id="rId3" Type="http://schemas.openxmlformats.org/officeDocument/2006/relationships/slideLayout" Target="../slideLayouts/slideLayout1.xml"/><Relationship Id="rId4"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image" Target="../media/image-43-1.jpeg"/><Relationship Id="rId2" Type="http://schemas.openxmlformats.org/officeDocument/2006/relationships/image" Target="../media/image-43-2.jpeg"/><Relationship Id="rId3" Type="http://schemas.openxmlformats.org/officeDocument/2006/relationships/slideLayout" Target="../slideLayouts/slideLayout1.xml"/><Relationship Id="rId4"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image" Target="../media/image-44-1.jpeg"/><Relationship Id="rId2" Type="http://schemas.openxmlformats.org/officeDocument/2006/relationships/image" Target="../media/image-44-2.jpeg"/><Relationship Id="rId3" Type="http://schemas.openxmlformats.org/officeDocument/2006/relationships/slideLayout" Target="../slideLayouts/slideLayout1.xml"/><Relationship Id="rId4"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image" Target="../media/image-45-1.jpeg"/><Relationship Id="rId2" Type="http://schemas.openxmlformats.org/officeDocument/2006/relationships/image" Target="../media/image-45-2.jpeg"/><Relationship Id="rId3" Type="http://schemas.openxmlformats.org/officeDocument/2006/relationships/slideLayout" Target="../slideLayouts/slideLayout1.xml"/><Relationship Id="rId4"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image" Target="../media/image-46-1.jpeg"/><Relationship Id="rId2" Type="http://schemas.openxmlformats.org/officeDocument/2006/relationships/image" Target="../media/image-46-2.jpeg"/><Relationship Id="rId3" Type="http://schemas.openxmlformats.org/officeDocument/2006/relationships/slideLayout" Target="../slideLayouts/slideLayout1.xml"/><Relationship Id="rId4"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image" Target="../media/image-47-1.jpeg"/><Relationship Id="rId2" Type="http://schemas.openxmlformats.org/officeDocument/2006/relationships/image" Target="../media/image-47-2.jpeg"/><Relationship Id="rId3" Type="http://schemas.openxmlformats.org/officeDocument/2006/relationships/slideLayout" Target="../slideLayouts/slideLayout1.xml"/><Relationship Id="rId4"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image" Target="../media/image-48-1.jpeg"/><Relationship Id="rId2" Type="http://schemas.openxmlformats.org/officeDocument/2006/relationships/image" Target="../media/image-48-2.jpeg"/><Relationship Id="rId3" Type="http://schemas.openxmlformats.org/officeDocument/2006/relationships/slideLayout" Target="../slideLayouts/slideLayout1.xml"/><Relationship Id="rId4"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image" Target="../media/image-49-1.jpeg"/><Relationship Id="rId2" Type="http://schemas.openxmlformats.org/officeDocument/2006/relationships/image" Target="../media/image-49-2.jpeg"/><Relationship Id="rId3" Type="http://schemas.openxmlformats.org/officeDocument/2006/relationships/slideLayout" Target="../slideLayouts/slideLayout1.xml"/><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image" Target="../media/image-5-1.jpeg"/><Relationship Id="rId2" Type="http://schemas.openxmlformats.org/officeDocument/2006/relationships/image" Target="../media/image-5-2.jpeg"/><Relationship Id="rId3" Type="http://schemas.openxmlformats.org/officeDocument/2006/relationships/slideLayout" Target="../slideLayouts/slideLayout1.xml"/><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image" Target="../media/image-50-1.jpeg"/><Relationship Id="rId2" Type="http://schemas.openxmlformats.org/officeDocument/2006/relationships/image" Target="../media/image-50-2.jpeg"/><Relationship Id="rId3" Type="http://schemas.openxmlformats.org/officeDocument/2006/relationships/slideLayout" Target="../slideLayouts/slideLayout1.xml"/><Relationship Id="rId4"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image" Target="../media/image-51-1.jpeg"/><Relationship Id="rId2" Type="http://schemas.openxmlformats.org/officeDocument/2006/relationships/image" Target="../media/image-51-2.jpeg"/><Relationship Id="rId3" Type="http://schemas.openxmlformats.org/officeDocument/2006/relationships/slideLayout" Target="../slideLayouts/slideLayout1.xml"/><Relationship Id="rId4"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image" Target="../media/image-52-1.jpeg"/><Relationship Id="rId2" Type="http://schemas.openxmlformats.org/officeDocument/2006/relationships/image" Target="../media/image-52-2.jpeg"/><Relationship Id="rId3" Type="http://schemas.openxmlformats.org/officeDocument/2006/relationships/slideLayout" Target="../slideLayouts/slideLayout1.xml"/><Relationship Id="rId4"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image" Target="../media/image-53-1.jpeg"/><Relationship Id="rId2" Type="http://schemas.openxmlformats.org/officeDocument/2006/relationships/image" Target="../media/image-53-2.jpeg"/><Relationship Id="rId3" Type="http://schemas.openxmlformats.org/officeDocument/2006/relationships/slideLayout" Target="../slideLayouts/slideLayout1.xml"/><Relationship Id="rId4"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image" Target="../media/image-54-1.jpeg"/><Relationship Id="rId2" Type="http://schemas.openxmlformats.org/officeDocument/2006/relationships/image" Target="../media/image-54-2.jpeg"/><Relationship Id="rId3" Type="http://schemas.openxmlformats.org/officeDocument/2006/relationships/slideLayout" Target="../slideLayouts/slideLayout1.xml"/><Relationship Id="rId4"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image" Target="../media/image-55-1.jpeg"/><Relationship Id="rId2" Type="http://schemas.openxmlformats.org/officeDocument/2006/relationships/image" Target="../media/image-55-2.jpeg"/><Relationship Id="rId3" Type="http://schemas.openxmlformats.org/officeDocument/2006/relationships/slideLayout" Target="../slideLayouts/slideLayout1.xml"/><Relationship Id="rId4"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image" Target="../media/image-56-1.jpeg"/><Relationship Id="rId2" Type="http://schemas.openxmlformats.org/officeDocument/2006/relationships/image" Target="../media/image-56-2.jpeg"/><Relationship Id="rId3" Type="http://schemas.openxmlformats.org/officeDocument/2006/relationships/slideLayout" Target="../slideLayouts/slideLayout1.xml"/><Relationship Id="rId4"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image" Target="../media/image-57-1.jpeg"/><Relationship Id="rId2" Type="http://schemas.openxmlformats.org/officeDocument/2006/relationships/image" Target="../media/image-57-2.jpeg"/><Relationship Id="rId3" Type="http://schemas.openxmlformats.org/officeDocument/2006/relationships/slideLayout" Target="../slideLayouts/slideLayout1.xml"/><Relationship Id="rId4"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image" Target="../media/image-58-1.jpeg"/><Relationship Id="rId2" Type="http://schemas.openxmlformats.org/officeDocument/2006/relationships/image" Target="../media/image-58-2.jpeg"/><Relationship Id="rId3" Type="http://schemas.openxmlformats.org/officeDocument/2006/relationships/slideLayout" Target="../slideLayouts/slideLayout1.xml"/><Relationship Id="rId4"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image" Target="../media/image-59-1.jpeg"/><Relationship Id="rId2" Type="http://schemas.openxmlformats.org/officeDocument/2006/relationships/image" Target="../media/image-59-2.jpeg"/><Relationship Id="rId3" Type="http://schemas.openxmlformats.org/officeDocument/2006/relationships/slideLayout" Target="../slideLayouts/slideLayout1.xml"/><Relationship Id="rId4"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image" Target="../media/image-6-1.jpeg"/><Relationship Id="rId2" Type="http://schemas.openxmlformats.org/officeDocument/2006/relationships/image" Target="../media/image-6-2.jpeg"/><Relationship Id="rId3" Type="http://schemas.openxmlformats.org/officeDocument/2006/relationships/slideLayout" Target="../slideLayouts/slideLayout1.xml"/><Relationship Id="rId4"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image" Target="../media/image-60-1.jpeg"/><Relationship Id="rId2" Type="http://schemas.openxmlformats.org/officeDocument/2006/relationships/image" Target="../media/image-60-2.jpeg"/><Relationship Id="rId3" Type="http://schemas.openxmlformats.org/officeDocument/2006/relationships/slideLayout" Target="../slideLayouts/slideLayout1.xml"/><Relationship Id="rId4"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image" Target="../media/image-61-1.jpeg"/><Relationship Id="rId2" Type="http://schemas.openxmlformats.org/officeDocument/2006/relationships/image" Target="../media/image-61-2.jpeg"/><Relationship Id="rId3" Type="http://schemas.openxmlformats.org/officeDocument/2006/relationships/slideLayout" Target="../slideLayouts/slideLayout1.xml"/><Relationship Id="rId4"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image" Target="../media/image-62-1.jpeg"/><Relationship Id="rId2" Type="http://schemas.openxmlformats.org/officeDocument/2006/relationships/image" Target="../media/image-62-2.jpeg"/><Relationship Id="rId3" Type="http://schemas.openxmlformats.org/officeDocument/2006/relationships/slideLayout" Target="../slideLayouts/slideLayout1.xml"/><Relationship Id="rId4"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image" Target="../media/image-63-1.jpeg"/><Relationship Id="rId2" Type="http://schemas.openxmlformats.org/officeDocument/2006/relationships/image" Target="../media/image-63-2.jpeg"/><Relationship Id="rId3" Type="http://schemas.openxmlformats.org/officeDocument/2006/relationships/slideLayout" Target="../slideLayouts/slideLayout1.xml"/><Relationship Id="rId4"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image" Target="../media/image-64-1.jpeg"/><Relationship Id="rId2" Type="http://schemas.openxmlformats.org/officeDocument/2006/relationships/image" Target="../media/image-64-2.jpeg"/><Relationship Id="rId3" Type="http://schemas.openxmlformats.org/officeDocument/2006/relationships/slideLayout" Target="../slideLayouts/slideLayout1.xml"/><Relationship Id="rId4"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image" Target="../media/image-65-1.jpeg"/><Relationship Id="rId2" Type="http://schemas.openxmlformats.org/officeDocument/2006/relationships/image" Target="../media/image-65-2.jpeg"/><Relationship Id="rId3" Type="http://schemas.openxmlformats.org/officeDocument/2006/relationships/slideLayout" Target="../slideLayouts/slideLayout1.xml"/><Relationship Id="rId4"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image" Target="../media/image-66-1.jpeg"/><Relationship Id="rId2" Type="http://schemas.openxmlformats.org/officeDocument/2006/relationships/image" Target="../media/image-66-2.jpeg"/><Relationship Id="rId3" Type="http://schemas.openxmlformats.org/officeDocument/2006/relationships/slideLayout" Target="../slideLayouts/slideLayout1.xml"/><Relationship Id="rId4"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image" Target="../media/image-67-1.jpeg"/><Relationship Id="rId2" Type="http://schemas.openxmlformats.org/officeDocument/2006/relationships/image" Target="../media/image-67-2.jpeg"/><Relationship Id="rId3" Type="http://schemas.openxmlformats.org/officeDocument/2006/relationships/slideLayout" Target="../slideLayouts/slideLayout1.xml"/><Relationship Id="rId4"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image" Target="../media/image-68-1.jpeg"/><Relationship Id="rId2" Type="http://schemas.openxmlformats.org/officeDocument/2006/relationships/image" Target="../media/image-68-2.jpeg"/><Relationship Id="rId3" Type="http://schemas.openxmlformats.org/officeDocument/2006/relationships/slideLayout" Target="../slideLayouts/slideLayout1.xml"/><Relationship Id="rId4"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image" Target="../media/image-69-1.jpeg"/><Relationship Id="rId2" Type="http://schemas.openxmlformats.org/officeDocument/2006/relationships/image" Target="../media/image-69-2.jpeg"/><Relationship Id="rId3" Type="http://schemas.openxmlformats.org/officeDocument/2006/relationships/slideLayout" Target="../slideLayouts/slideLayout1.xml"/><Relationship Id="rId4"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image" Target="../media/image-7-1.jpeg"/><Relationship Id="rId2" Type="http://schemas.openxmlformats.org/officeDocument/2006/relationships/image" Target="../media/image-7-2.jpeg"/><Relationship Id="rId3" Type="http://schemas.openxmlformats.org/officeDocument/2006/relationships/slideLayout" Target="../slideLayouts/slideLayout1.xml"/><Relationship Id="rId4"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image" Target="../media/image-70-1.jpeg"/><Relationship Id="rId2" Type="http://schemas.openxmlformats.org/officeDocument/2006/relationships/image" Target="../media/image-70-2.jpeg"/><Relationship Id="rId3" Type="http://schemas.openxmlformats.org/officeDocument/2006/relationships/slideLayout" Target="../slideLayouts/slideLayout1.xml"/><Relationship Id="rId4"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image" Target="../media/image-71-1.jpeg"/><Relationship Id="rId2" Type="http://schemas.openxmlformats.org/officeDocument/2006/relationships/image" Target="../media/image-71-2.jpeg"/><Relationship Id="rId3" Type="http://schemas.openxmlformats.org/officeDocument/2006/relationships/slideLayout" Target="../slideLayouts/slideLayout1.xml"/><Relationship Id="rId4"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image" Target="../media/image-72-1.jpeg"/><Relationship Id="rId2" Type="http://schemas.openxmlformats.org/officeDocument/2006/relationships/image" Target="../media/image-72-2.jpeg"/><Relationship Id="rId3" Type="http://schemas.openxmlformats.org/officeDocument/2006/relationships/slideLayout" Target="../slideLayouts/slideLayout1.xml"/><Relationship Id="rId4"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image" Target="../media/image-73-1.jpeg"/><Relationship Id="rId2" Type="http://schemas.openxmlformats.org/officeDocument/2006/relationships/image" Target="../media/image-73-2.jpeg"/><Relationship Id="rId3" Type="http://schemas.openxmlformats.org/officeDocument/2006/relationships/slideLayout" Target="../slideLayouts/slideLayout1.xml"/><Relationship Id="rId4"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image" Target="../media/image-74-1.jpeg"/><Relationship Id="rId2" Type="http://schemas.openxmlformats.org/officeDocument/2006/relationships/image" Target="../media/image-74-2.jpeg"/><Relationship Id="rId3" Type="http://schemas.openxmlformats.org/officeDocument/2006/relationships/slideLayout" Target="../slideLayouts/slideLayout1.xml"/><Relationship Id="rId4"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image" Target="../media/image-75-1.jpeg"/><Relationship Id="rId2" Type="http://schemas.openxmlformats.org/officeDocument/2006/relationships/image" Target="../media/image-75-2.jpeg"/><Relationship Id="rId3" Type="http://schemas.openxmlformats.org/officeDocument/2006/relationships/slideLayout" Target="../slideLayouts/slideLayout1.xml"/><Relationship Id="rId4"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image" Target="../media/image-76-1.jpeg"/><Relationship Id="rId2" Type="http://schemas.openxmlformats.org/officeDocument/2006/relationships/image" Target="../media/image-76-2.jpeg"/><Relationship Id="rId3" Type="http://schemas.openxmlformats.org/officeDocument/2006/relationships/slideLayout" Target="../slideLayouts/slideLayout1.xml"/><Relationship Id="rId4"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image" Target="../media/image-77-1.jpeg"/><Relationship Id="rId2" Type="http://schemas.openxmlformats.org/officeDocument/2006/relationships/image" Target="../media/image-77-2.jpeg"/><Relationship Id="rId3" Type="http://schemas.openxmlformats.org/officeDocument/2006/relationships/slideLayout" Target="../slideLayouts/slideLayout1.xml"/><Relationship Id="rId4"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image" Target="../media/image-78-1.jpeg"/><Relationship Id="rId2" Type="http://schemas.openxmlformats.org/officeDocument/2006/relationships/image" Target="../media/image-78-2.jpeg"/><Relationship Id="rId3" Type="http://schemas.openxmlformats.org/officeDocument/2006/relationships/slideLayout" Target="../slideLayouts/slideLayout1.xml"/><Relationship Id="rId4"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image" Target="../media/image-79-1.jpeg"/><Relationship Id="rId2" Type="http://schemas.openxmlformats.org/officeDocument/2006/relationships/image" Target="../media/image-79-2.jpeg"/><Relationship Id="rId3" Type="http://schemas.openxmlformats.org/officeDocument/2006/relationships/slideLayout" Target="../slideLayouts/slideLayout1.xml"/><Relationship Id="rId4"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image" Target="../media/image-8-1.jpeg"/><Relationship Id="rId2" Type="http://schemas.openxmlformats.org/officeDocument/2006/relationships/image" Target="../media/image-8-2.jpeg"/><Relationship Id="rId3" Type="http://schemas.openxmlformats.org/officeDocument/2006/relationships/slideLayout" Target="../slideLayouts/slideLayout1.xml"/><Relationship Id="rId4"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image" Target="../media/image-80-1.jpeg"/><Relationship Id="rId2" Type="http://schemas.openxmlformats.org/officeDocument/2006/relationships/image" Target="../media/image-80-2.jpeg"/><Relationship Id="rId3" Type="http://schemas.openxmlformats.org/officeDocument/2006/relationships/slideLayout" Target="../slideLayouts/slideLayout1.xml"/><Relationship Id="rId4"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image" Target="../media/image-81-1.jpeg"/><Relationship Id="rId2" Type="http://schemas.openxmlformats.org/officeDocument/2006/relationships/image" Target="../media/image-81-2.jpeg"/><Relationship Id="rId3" Type="http://schemas.openxmlformats.org/officeDocument/2006/relationships/slideLayout" Target="../slideLayouts/slideLayout1.xml"/><Relationship Id="rId4"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image" Target="../media/image-82-1.jpeg"/><Relationship Id="rId2" Type="http://schemas.openxmlformats.org/officeDocument/2006/relationships/image" Target="../media/image-82-2.jpeg"/><Relationship Id="rId3" Type="http://schemas.openxmlformats.org/officeDocument/2006/relationships/slideLayout" Target="../slideLayouts/slideLayout1.xml"/><Relationship Id="rId4"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image" Target="../media/image-83-1.jpeg"/><Relationship Id="rId2" Type="http://schemas.openxmlformats.org/officeDocument/2006/relationships/image" Target="../media/image-83-2.jpeg"/><Relationship Id="rId3" Type="http://schemas.openxmlformats.org/officeDocument/2006/relationships/slideLayout" Target="../slideLayouts/slideLayout1.xml"/><Relationship Id="rId4"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image" Target="../media/image-84-1.jpeg"/><Relationship Id="rId2" Type="http://schemas.openxmlformats.org/officeDocument/2006/relationships/image" Target="../media/image-84-2.jpeg"/><Relationship Id="rId3" Type="http://schemas.openxmlformats.org/officeDocument/2006/relationships/slideLayout" Target="../slideLayouts/slideLayout1.xml"/><Relationship Id="rId4"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image" Target="../media/image-85-1.jpeg"/><Relationship Id="rId2" Type="http://schemas.openxmlformats.org/officeDocument/2006/relationships/image" Target="../media/image-85-2.jpeg"/><Relationship Id="rId3" Type="http://schemas.openxmlformats.org/officeDocument/2006/relationships/slideLayout" Target="../slideLayouts/slideLayout1.xml"/><Relationship Id="rId4"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image" Target="../media/image-86-1.jpeg"/><Relationship Id="rId2" Type="http://schemas.openxmlformats.org/officeDocument/2006/relationships/image" Target="../media/image-86-2.jpeg"/><Relationship Id="rId3" Type="http://schemas.openxmlformats.org/officeDocument/2006/relationships/slideLayout" Target="../slideLayouts/slideLayout1.xml"/><Relationship Id="rId4"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image" Target="../media/image-87-1.jpeg"/><Relationship Id="rId2" Type="http://schemas.openxmlformats.org/officeDocument/2006/relationships/image" Target="../media/image-87-2.jpeg"/><Relationship Id="rId3" Type="http://schemas.openxmlformats.org/officeDocument/2006/relationships/slideLayout" Target="../slideLayouts/slideLayout1.xml"/><Relationship Id="rId4"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image" Target="../media/image-88-1.jpeg"/><Relationship Id="rId2" Type="http://schemas.openxmlformats.org/officeDocument/2006/relationships/image" Target="../media/image-88-2.jpeg"/><Relationship Id="rId3" Type="http://schemas.openxmlformats.org/officeDocument/2006/relationships/slideLayout" Target="../slideLayouts/slideLayout1.xml"/><Relationship Id="rId4"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image" Target="../media/image-89-1.jpeg"/><Relationship Id="rId2" Type="http://schemas.openxmlformats.org/officeDocument/2006/relationships/image" Target="../media/image-89-2.jpeg"/><Relationship Id="rId3" Type="http://schemas.openxmlformats.org/officeDocument/2006/relationships/slideLayout" Target="../slideLayouts/slideLayout1.xml"/><Relationship Id="rId4"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image" Target="../media/image-9-1.jpeg"/><Relationship Id="rId2" Type="http://schemas.openxmlformats.org/officeDocument/2006/relationships/image" Target="../media/image-9-2.jpeg"/><Relationship Id="rId3" Type="http://schemas.openxmlformats.org/officeDocument/2006/relationships/slideLayout" Target="../slideLayouts/slideLayout1.xml"/><Relationship Id="rId4"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image" Target="../media/image-90-1.jpeg"/><Relationship Id="rId2" Type="http://schemas.openxmlformats.org/officeDocument/2006/relationships/image" Target="../media/image-90-2.jpeg"/><Relationship Id="rId3" Type="http://schemas.openxmlformats.org/officeDocument/2006/relationships/slideLayout" Target="../slideLayouts/slideLayout1.xml"/><Relationship Id="rId4"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image" Target="../media/image-91-1.jpeg"/><Relationship Id="rId2" Type="http://schemas.openxmlformats.org/officeDocument/2006/relationships/image" Target="../media/image-91-2.jpeg"/><Relationship Id="rId3" Type="http://schemas.openxmlformats.org/officeDocument/2006/relationships/slideLayout" Target="../slideLayouts/slideLayout1.xml"/><Relationship Id="rId4"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image" Target="../media/image-92-1.jpeg"/><Relationship Id="rId2" Type="http://schemas.openxmlformats.org/officeDocument/2006/relationships/image" Target="../media/image-92-2.jpeg"/><Relationship Id="rId3" Type="http://schemas.openxmlformats.org/officeDocument/2006/relationships/slideLayout" Target="../slideLayouts/slideLayout1.xml"/><Relationship Id="rId4"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image" Target="../media/image-93-1.jpeg"/><Relationship Id="rId2" Type="http://schemas.openxmlformats.org/officeDocument/2006/relationships/image" Target="../media/image-93-2.jpeg"/><Relationship Id="rId3" Type="http://schemas.openxmlformats.org/officeDocument/2006/relationships/slideLayout" Target="../slideLayouts/slideLayout1.xml"/><Relationship Id="rId4"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image" Target="../media/image-94-1.jpeg"/><Relationship Id="rId2" Type="http://schemas.openxmlformats.org/officeDocument/2006/relationships/image" Target="../media/image-94-2.jpeg"/><Relationship Id="rId3" Type="http://schemas.openxmlformats.org/officeDocument/2006/relationships/slideLayout" Target="../slideLayouts/slideLayout1.xml"/><Relationship Id="rId4"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image" Target="../media/image-95-1.jpeg"/><Relationship Id="rId2" Type="http://schemas.openxmlformats.org/officeDocument/2006/relationships/image" Target="../media/image-95-2.jpeg"/><Relationship Id="rId3" Type="http://schemas.openxmlformats.org/officeDocument/2006/relationships/slideLayout" Target="../slideLayouts/slideLayout1.xml"/><Relationship Id="rId4"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image" Target="../media/image-96-1.jpeg"/><Relationship Id="rId2" Type="http://schemas.openxmlformats.org/officeDocument/2006/relationships/image" Target="../media/image-96-2.jpeg"/><Relationship Id="rId3" Type="http://schemas.openxmlformats.org/officeDocument/2006/relationships/slideLayout" Target="../slideLayouts/slideLayout1.xml"/><Relationship Id="rId4"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image" Target="../media/image-97-1.jpeg"/><Relationship Id="rId2" Type="http://schemas.openxmlformats.org/officeDocument/2006/relationships/image" Target="../media/image-97-2.jpeg"/><Relationship Id="rId3" Type="http://schemas.openxmlformats.org/officeDocument/2006/relationships/slideLayout" Target="../slideLayouts/slideLayout1.xml"/><Relationship Id="rId4"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image" Target="../media/image-98-1.jpeg"/><Relationship Id="rId2" Type="http://schemas.openxmlformats.org/officeDocument/2006/relationships/image" Target="../media/image-98-2.jpeg"/><Relationship Id="rId3" Type="http://schemas.openxmlformats.org/officeDocument/2006/relationships/slideLayout" Target="../slideLayouts/slideLayout1.xml"/><Relationship Id="rId4"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image" Target="../media/image-99-1.jpeg"/><Relationship Id="rId2" Type="http://schemas.openxmlformats.org/officeDocument/2006/relationships/image" Target="../media/image-99-2.jpeg"/><Relationship Id="rId3" Type="http://schemas.openxmlformats.org/officeDocument/2006/relationships/slideLayout" Target="../slideLayouts/slideLayout1.xml"/><Relationship Id="rId4"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C0E0A"/>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5138928" y="960120"/>
            <a:ext cx="914400" cy="914400"/>
          </a:xfrm>
          <a:prstGeom prst="rect">
            <a:avLst/>
          </a:prstGeom>
        </p:spPr>
      </p:pic>
      <p:pic>
        <p:nvPicPr>
          <p:cNvPr id="3" name="Image 1" descr="preencoded.png">    </p:cNvPr>
          <p:cNvPicPr>
            <a:picLocks noChangeAspect="1"/>
          </p:cNvPicPr>
          <p:nvPr/>
        </p:nvPicPr>
        <p:blipFill>
          <a:blip r:embed="rId2"/>
          <a:stretch>
            <a:fillRect/>
          </a:stretch>
        </p:blipFill>
        <p:spPr>
          <a:xfrm>
            <a:off x="6144768" y="960120"/>
            <a:ext cx="914400" cy="914400"/>
          </a:xfrm>
          <a:prstGeom prst="rect">
            <a:avLst/>
          </a:prstGeom>
        </p:spPr>
      </p:pic>
      <p:sp>
        <p:nvSpPr>
          <p:cNvPr id="4" name="Text 0"/>
          <p:cNvSpPr/>
          <p:nvPr/>
        </p:nvSpPr>
        <p:spPr>
          <a:xfrm>
            <a:off x="914400" y="2194560"/>
            <a:ext cx="10360152" cy="411480"/>
          </a:xfrm>
          <a:prstGeom prst="rect">
            <a:avLst/>
          </a:prstGeom>
          <a:noFill/>
          <a:ln/>
        </p:spPr>
        <p:txBody>
          <a:bodyPr wrap="square" rtlCol="0" anchor="ctr"/>
          <a:lstStyle/>
          <a:p>
            <a:pPr algn="ctr" indent="0" marL="0">
              <a:buNone/>
            </a:pPr>
            <a:r>
              <a:rPr lang="en-US" sz="1500" b="1" spc="800" kern="0" dirty="0">
                <a:solidFill>
                  <a:srgbClr val="E9C46A"/>
                </a:solidFill>
                <a:latin typeface="Segoe UI" pitchFamily="34" charset="0"/>
                <a:ea typeface="Segoe UI" pitchFamily="34" charset="-122"/>
                <a:cs typeface="Segoe UI" pitchFamily="34" charset="-120"/>
              </a:rPr>
              <a:t>HỘI ĐẦU BẾP ĐỒNG NAI</a:t>
            </a:r>
            <a:endParaRPr lang="en-US" sz="1500" dirty="0"/>
          </a:p>
        </p:txBody>
      </p:sp>
      <p:sp>
        <p:nvSpPr>
          <p:cNvPr id="5" name="Text 1"/>
          <p:cNvSpPr/>
          <p:nvPr/>
        </p:nvSpPr>
        <p:spPr>
          <a:xfrm>
            <a:off x="457200" y="2697480"/>
            <a:ext cx="11274552" cy="1005840"/>
          </a:xfrm>
          <a:prstGeom prst="rect">
            <a:avLst/>
          </a:prstGeom>
          <a:noFill/>
          <a:ln/>
        </p:spPr>
        <p:txBody>
          <a:bodyPr wrap="square" rtlCol="0" anchor="ctr"/>
          <a:lstStyle/>
          <a:p>
            <a:pPr algn="ctr" indent="0" marL="0">
              <a:buNone/>
            </a:pPr>
            <a:r>
              <a:rPr lang="en-US" sz="5000" b="1" dirty="0">
                <a:solidFill>
                  <a:srgbClr val="FBF7EF"/>
                </a:solidFill>
                <a:latin typeface="Georgia" pitchFamily="34" charset="0"/>
                <a:ea typeface="Georgia" pitchFamily="34" charset="-122"/>
                <a:cs typeface="Georgia" pitchFamily="34" charset="-120"/>
              </a:rPr>
              <a:t>106 MÓN ĂN ĐỒNG NAI</a:t>
            </a:r>
            <a:endParaRPr lang="en-US" sz="5000" dirty="0"/>
          </a:p>
        </p:txBody>
      </p:sp>
      <p:sp>
        <p:nvSpPr>
          <p:cNvPr id="6" name="Text 2"/>
          <p:cNvSpPr/>
          <p:nvPr/>
        </p:nvSpPr>
        <p:spPr>
          <a:xfrm>
            <a:off x="914400" y="3794760"/>
            <a:ext cx="10360152" cy="502920"/>
          </a:xfrm>
          <a:prstGeom prst="rect">
            <a:avLst/>
          </a:prstGeom>
          <a:noFill/>
          <a:ln/>
        </p:spPr>
        <p:txBody>
          <a:bodyPr wrap="square" rtlCol="0" anchor="ctr"/>
          <a:lstStyle/>
          <a:p>
            <a:pPr algn="ctr" indent="0" marL="0">
              <a:buNone/>
            </a:pPr>
            <a:r>
              <a:rPr lang="en-US" sz="2000" i="1" dirty="0">
                <a:solidFill>
                  <a:srgbClr val="E9C46A"/>
                </a:solidFill>
                <a:latin typeface="Georgia" pitchFamily="34" charset="0"/>
                <a:ea typeface="Georgia" pitchFamily="34" charset="-122"/>
                <a:cs typeface="Georgia" pitchFamily="34" charset="-120"/>
              </a:rPr>
              <a:t>Hương Vị Từ Đất Lành — trình diễn hình ảnh món ăn</a:t>
            </a:r>
            <a:endParaRPr lang="en-US" sz="2000" dirty="0"/>
          </a:p>
        </p:txBody>
      </p:sp>
      <p:sp>
        <p:nvSpPr>
          <p:cNvPr id="7" name="Text 3"/>
          <p:cNvSpPr/>
          <p:nvPr/>
        </p:nvSpPr>
        <p:spPr>
          <a:xfrm>
            <a:off x="914400" y="4709160"/>
            <a:ext cx="10360152" cy="411480"/>
          </a:xfrm>
          <a:prstGeom prst="rect">
            <a:avLst/>
          </a:prstGeom>
          <a:noFill/>
          <a:ln/>
        </p:spPr>
        <p:txBody>
          <a:bodyPr wrap="square" rtlCol="0" anchor="ctr"/>
          <a:lstStyle/>
          <a:p>
            <a:pPr algn="ctr" indent="0" marL="0">
              <a:buNone/>
            </a:pPr>
            <a:r>
              <a:rPr lang="en-US" sz="1300" dirty="0">
                <a:solidFill>
                  <a:srgbClr val="FBF7EF">
                    <a:alpha val="75000"/>
                  </a:srgbClr>
                </a:solidFill>
                <a:latin typeface="Segoe UI" pitchFamily="34" charset="0"/>
                <a:ea typeface="Segoe UI" pitchFamily="34" charset="-122"/>
                <a:cs typeface="Segoe UI" pitchFamily="34" charset="-120"/>
              </a:rPr>
              <a:t>Trình chiếu tự động · 106 món · 6 giây/món · nhấn Esc để dừng</a:t>
            </a:r>
            <a:endParaRPr lang="en-US" sz="1300" dirty="0"/>
          </a:p>
        </p:txBody>
      </p:sp>
    </p:spTree>
  </p:cSld>
  <p:clrMapOvr>
    <a:masterClrMapping/>
  </p:clrMapOvr>
  <p:transition spd="slow" advTm="6000">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5C7F3D"/>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09/106 · BIÊN HÒA – TÂN TRIỀU · CHEF LIÊM</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Chả Đùm Hạt Sen</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Chả đùm gói mỡ chài, nhân thịt heo, gan và hạt sen đem hấp. Món cũ của bếp Biên Hòa, ăn nóng cùng bánh đa nướng.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00.xml><?xml version="1.0" encoding="utf-8"?>
<p:sld xmlns:a="http://schemas.openxmlformats.org/drawingml/2006/main" xmlns:r="http://schemas.openxmlformats.org/officeDocument/2006/relationships" xmlns:p="http://schemas.openxmlformats.org/presentationml/2006/main">
  <p:cSld name="Slide 100">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C2410C"/>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99/106 · LONG KHÁNH · CHEF THINH</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70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Cá Chép Giòn Hấp Hoa Xuân</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Cá chép giòn cắt khúc hấp cùng măng tây, ớt chuông vàng và cà rốt tỉa hoa, phủ hoa ăn được nở như một vạt vườn mùa xuân. Thịt cá giòn sần sật, nước hấp ngọt thanh.</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01.xml><?xml version="1.0" encoding="utf-8"?>
<p:sld xmlns:a="http://schemas.openxmlformats.org/drawingml/2006/main" xmlns:r="http://schemas.openxmlformats.org/officeDocument/2006/relationships" xmlns:p="http://schemas.openxmlformats.org/presentationml/2006/main">
  <p:cSld name="Slide 101">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C2410C"/>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100/106 · LONG KHÁNH · CHEF THINH</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85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Gà Hấp Nấm Đông Trùng</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Gà ta hấp cách thủy cùng đông trùng hạ thảo và tiêu xanh, lót dưới là lát mướp hương ngọt nước. Nước hấp vàng óng đọng lại dưới đáy đĩa — húp một thìa là ấm bụng, thơm mùi thuốc bắc nhẹ.</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02.xml><?xml version="1.0" encoding="utf-8"?>
<p:sld xmlns:a="http://schemas.openxmlformats.org/drawingml/2006/main" xmlns:r="http://schemas.openxmlformats.org/officeDocument/2006/relationships" xmlns:p="http://schemas.openxmlformats.org/presentationml/2006/main">
  <p:cSld name="Slide 102">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C2410C"/>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101/106 · LONG KHÁNH · CHEF THINH</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65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Gà Cuộn Măng Tây</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Ức gà cán mỏng cuộn măng tây và cà rốt, áp chảo rồi rưới sốt bơ tỏi. Miếng cắt ra thấy rõ lõi măng tây xanh giữa thớ gà trắng.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03.xml><?xml version="1.0" encoding="utf-8"?>
<p:sld xmlns:a="http://schemas.openxmlformats.org/drawingml/2006/main" xmlns:r="http://schemas.openxmlformats.org/officeDocument/2006/relationships" xmlns:p="http://schemas.openxmlformats.org/presentationml/2006/main">
  <p:cSld name="Slide 103">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C2410C"/>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102/106 · LONG KHÁNH · CHEF THINH</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70 phút · Dễ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Gỏi Gà Chôm Chôm Long Khánh</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Gà ta luộc xé trộn cùng cùi chôm chôm Long Khánh, hành tây tím và rau răm. Vị ngọt mọng của chôm chôm thay hẳn cho vị chua của xoài hay cóc trong gỏi thường.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04.xml><?xml version="1.0" encoding="utf-8"?>
<p:sld xmlns:a="http://schemas.openxmlformats.org/drawingml/2006/main" xmlns:r="http://schemas.openxmlformats.org/officeDocument/2006/relationships" xmlns:p="http://schemas.openxmlformats.org/presentationml/2006/main">
  <p:cSld name="Slide 104">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C2410C"/>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103/106 · LONG KHÁNH · CHEF THINH</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70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Tôm Sốt Sầu Riêng</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Tôm đùng hoặc tôm thẻ chiên giòn ăn cùng sốt sầu riêng Long Khánh béo sánh, điểm thêm sốt chanh dây chua thanh cho đỡ ngán. Món lạ miệng lấy chính trái sầu riêng của xứ đất đỏ làm nước sốt.</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05.xml><?xml version="1.0" encoding="utf-8"?>
<p:sld xmlns:a="http://schemas.openxmlformats.org/drawingml/2006/main" xmlns:r="http://schemas.openxmlformats.org/officeDocument/2006/relationships" xmlns:p="http://schemas.openxmlformats.org/presentationml/2006/main">
  <p:cSld name="Slide 105">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C2410C"/>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104/106 · LONG KHÁNH · CHEF THINH</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90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Gà Nấu Sầu Riêng</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Gà ta nấu với cơm sầu riêng Long Khánh và nước cốt dừa, ăn cùng khoai môn bùi. Nước sánh béo, thơm nồng mùi sầu riêng — món lạ miệng của xứ trái cây.</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06.xml><?xml version="1.0" encoding="utf-8"?>
<p:sld xmlns:a="http://schemas.openxmlformats.org/drawingml/2006/main" xmlns:r="http://schemas.openxmlformats.org/officeDocument/2006/relationships" xmlns:p="http://schemas.openxmlformats.org/presentationml/2006/main">
  <p:cSld name="Slide 106">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C2410C"/>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105/106 · LONG KHÁNH · CHEF THINH</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55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Cá Chép Giòn Sốt Chanh Dây</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Phi lê cá chép giòn chiên vàng, rưới sốt chanh dây chua ngọt sánh vàng. Thịt cá chép giòn săn chắc, hợp với vị chua thanh của chanh dây.</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07.xml><?xml version="1.0" encoding="utf-8"?>
<p:sld xmlns:a="http://schemas.openxmlformats.org/drawingml/2006/main" xmlns:r="http://schemas.openxmlformats.org/officeDocument/2006/relationships" xmlns:p="http://schemas.openxmlformats.org/presentationml/2006/main">
  <p:cSld name="Slide 107">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C2410C"/>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106/106 · LONG KHÁNH · CHEF THINH</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70 phút · Dễ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Gà Hấp Mướp</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Gà ta hấp cùng mướp hương, chỉ nêm nhẹ để giữ vị ngọt của gà. Mướp thả vào cuối nên còn xanh và mọng, thấm trọn nước hấp tiết ra từ thịt.</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08.xml><?xml version="1.0" encoding="utf-8"?>
<p:sld xmlns:a="http://schemas.openxmlformats.org/drawingml/2006/main" xmlns:r="http://schemas.openxmlformats.org/officeDocument/2006/relationships" xmlns:p="http://schemas.openxmlformats.org/presentationml/2006/main">
  <p:cSld name="Slide 108">
    <p:bg>
      <p:bgPr>
        <a:solidFill>
          <a:srgbClr val="1C0E0A"/>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5138928" y="1371600"/>
            <a:ext cx="914400" cy="914400"/>
          </a:xfrm>
          <a:prstGeom prst="rect">
            <a:avLst/>
          </a:prstGeom>
        </p:spPr>
      </p:pic>
      <p:pic>
        <p:nvPicPr>
          <p:cNvPr id="3" name="Image 1" descr="preencoded.png">    </p:cNvPr>
          <p:cNvPicPr>
            <a:picLocks noChangeAspect="1"/>
          </p:cNvPicPr>
          <p:nvPr/>
        </p:nvPicPr>
        <p:blipFill>
          <a:blip r:embed="rId2"/>
          <a:stretch>
            <a:fillRect/>
          </a:stretch>
        </p:blipFill>
        <p:spPr>
          <a:xfrm>
            <a:off x="6144768" y="1371600"/>
            <a:ext cx="914400" cy="914400"/>
          </a:xfrm>
          <a:prstGeom prst="rect">
            <a:avLst/>
          </a:prstGeom>
        </p:spPr>
      </p:pic>
      <p:sp>
        <p:nvSpPr>
          <p:cNvPr id="4" name="Text 0"/>
          <p:cNvSpPr/>
          <p:nvPr/>
        </p:nvSpPr>
        <p:spPr>
          <a:xfrm>
            <a:off x="1097280" y="2834640"/>
            <a:ext cx="9994392" cy="914400"/>
          </a:xfrm>
          <a:prstGeom prst="rect">
            <a:avLst/>
          </a:prstGeom>
          <a:noFill/>
          <a:ln/>
        </p:spPr>
        <p:txBody>
          <a:bodyPr wrap="square" rtlCol="0" anchor="ctr"/>
          <a:lstStyle/>
          <a:p>
            <a:pPr algn="ctr" indent="0" marL="0">
              <a:buNone/>
            </a:pPr>
            <a:r>
              <a:rPr lang="en-US" sz="2400" b="1" i="1" dirty="0">
                <a:solidFill>
                  <a:srgbClr val="FBF7EF"/>
                </a:solidFill>
                <a:latin typeface="Georgia" pitchFamily="34" charset="0"/>
                <a:ea typeface="Georgia" pitchFamily="34" charset="-122"/>
                <a:cs typeface="Georgia" pitchFamily="34" charset="-120"/>
              </a:rPr>
              <a:t>106 món ngon — 106 câu chuyện — Một tình yêu dành cho Đồng Nai.</a:t>
            </a:r>
            <a:endParaRPr lang="en-US" sz="2400" dirty="0"/>
          </a:p>
        </p:txBody>
      </p:sp>
      <p:sp>
        <p:nvSpPr>
          <p:cNvPr id="5" name="Text 1"/>
          <p:cNvSpPr/>
          <p:nvPr/>
        </p:nvSpPr>
        <p:spPr>
          <a:xfrm>
            <a:off x="914400" y="4023360"/>
            <a:ext cx="10360152" cy="457200"/>
          </a:xfrm>
          <a:prstGeom prst="rect">
            <a:avLst/>
          </a:prstGeom>
          <a:noFill/>
          <a:ln/>
        </p:spPr>
        <p:txBody>
          <a:bodyPr wrap="square" rtlCol="0" anchor="ctr"/>
          <a:lstStyle/>
          <a:p>
            <a:pPr algn="ctr" indent="0" marL="0">
              <a:buNone/>
            </a:pPr>
            <a:r>
              <a:rPr lang="en-US" sz="1600" b="1" spc="200" kern="0" dirty="0">
                <a:solidFill>
                  <a:srgbClr val="E9C46A"/>
                </a:solidFill>
                <a:latin typeface="Segoe UI" pitchFamily="34" charset="0"/>
                <a:ea typeface="Segoe UI" pitchFamily="34" charset="-122"/>
                <a:cs typeface="Segoe UI" pitchFamily="34" charset="-120"/>
              </a:rPr>
              <a:t>www.hoidaubepdongnai.com</a:t>
            </a:r>
            <a:endParaRPr lang="en-US" sz="1600" dirty="0"/>
          </a:p>
        </p:txBody>
      </p:sp>
    </p:spTree>
  </p:cSld>
  <p:clrMapOvr>
    <a:masterClrMapping/>
  </p:clrMapOvr>
  <p:transition spd="slow" advTm="6000">
    <p:fade/>
  </p:transition>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2F7D4F"/>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10/106 · MIỆT VƯỜN · CHEF TẦY</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Cơm Sen Đoàn Viên</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Cơm gạo ST trộn nhân lạp xưởng, tôm khô, hạt sen và trứng muối, gói trong lá sen rồi hấp. Món dọn giữa mâm trong bữa cơm sum họp.</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2F7D4F"/>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11/106 · MIỆT VƯỜN · CHEF TẦY</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Giò Heo Sốt Bình Lộc</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Giò heo hầm mềm cùng táo đỏ, táo đen và hạt sen, chan nước sốt bào ngư sánh nhẹ. Món tiệc quen thuộc của vùng Bình Lộc.</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2F7D4F"/>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12/106 · MIỆT VƯỜN · CHEF TẦY</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Gà Phú Gia Lá Chúc</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Gà rút xương nhồi nhân giò sống, nấm đông cô và hạt sen, hấp nguyên con rồi rưới sốt. Lá chúc cho mùi thơm the rất riêng.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2F7D4F"/>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13/106 · MIỆT VƯỜN · CHEF TẦY</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Tôm Thẻ Sốt Hoàng Bào</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Tôm thẻ chiên giòn áo sốt trứng muối béo ngậy, rắc hạnh nhân lát. Sốt Hoàng Bào vàng óng là điểm nhấn của món.</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2F7D4F"/>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14/106 · MIỆT VƯỜN · CHEF TẦY</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Bò Cuốn Hoàng Yến</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Thăn bò thái mỏng cuộn măng tây, cà rốt và phô mai, áp chảo tới chín tới. Sốt xá xíu chua ngọt cân vị béo của phô mai.</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2F7D4F"/>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15/106 · MIỆT VƯỜN · CHEF TẦY</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Lẩu Tam Sắc Miệt Vườn</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Lẩu nước trong nấu từ xương gà với giềng, sả, lá chanh và thơm, nhúng cùng tôm, cá thác lác và mọc. Vị chua ngọt thanh, hợp mâm đông người.</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2F7D4F"/>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16/106 · MIỆT VƯỜN · CHEF TẦY</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Nấm Hương Nhồi Hải Sản</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Nấm hương nhồi nhân tôm thịt rồi chiên vàng. Nấm giữ được vị ngọt riêng, nhân bên trong kết dính, không bung khỏi mũ nấm.</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2F7D4F"/>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17/106 · MIỆT VƯỜN · CHEF TẦY</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Cá Chép Giòn Hấp Thiên Môn</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Cá chép giòn hấp cùng thiên môn, gừng và nước tương, giữ trọn vị ngọt của cá. Thớ thịt trắng, chắc và không tanh.</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2F7D4F"/>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18/106 · MIỆT VƯỜN · CHEF TẦY</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Bí Xanh Dồn Thảo Mộc</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Bí xanh khoét ruột dồn nhân thịt cùng hoài sơn, ý dĩ, kỷ tử rồi hấp cách thủy. Món thanh đạm, hợp người ăn nhẹ.</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5C7F3D"/>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01/106 · BIÊN HÒA – TÂN TRIỀU · CHEF LIÊM</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Gỏi Bưởi Tân Triều</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Món gỏi lấy bưởi lá cam Tân Triều làm nguyên liệu chính, trộn cùng tôm sú, tai heo và rau răm. Vị bưởi thanh làm nền cho cái giòn ngọt của tôm, ăn kèm bánh phồng tôm.</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2F7D4F"/>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19/106 · MIỆT VƯỜN · CHEF TẦY</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Chả Giò Phù Trúc</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Nhân thịt cua, khoai môn và trứng muối cuốn trong lá tàu hũ ky — chính là “phù trúc” trong tên món — rồi chiên vàng giòn. Ăn nóng để giữ độ giòn của vỏ.</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1E6E68"/>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20/106 · LONG THÀNH – NHƠN TRẠCH · CHEF TÀI</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3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Cua Phước An Xào Miến Thái</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Cua Phước An chiên sơ rồi xào cùng miến Thái và rau củ. Miến tơi thấm nước sốt, thịt cua săn chắc.</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22.xml><?xml version="1.0" encoding="utf-8"?>
<p:sld xmlns:a="http://schemas.openxmlformats.org/drawingml/2006/main" xmlns:r="http://schemas.openxmlformats.org/officeDocument/2006/relationships" xmlns:p="http://schemas.openxmlformats.org/presentationml/2006/main">
  <p:cSld name="Slide 22">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1E6E68"/>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21/106 · LONG THÀNH – NHƠN TRẠCH · CHEF TÀI</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Cá Đối Kho Trái Giác</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Cá đối kho cùng trái giác, loại quả dại của vùng Long Thành – Nhơn Trạch. Vị chua của trái giác khử hết mùi tanh, nước kho đậm mà thanh.</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23.xml><?xml version="1.0" encoding="utf-8"?>
<p:sld xmlns:a="http://schemas.openxmlformats.org/drawingml/2006/main" xmlns:r="http://schemas.openxmlformats.org/officeDocument/2006/relationships" xmlns:p="http://schemas.openxmlformats.org/presentationml/2006/main">
  <p:cSld name="Slide 23">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1E6E68"/>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22/106 · LONG THÀNH – NHƠN TRẠCH · CHEF TÀI</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3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Tôm Đùng Phước An Tiềm</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Tôm đùng vùng Phước An tiềm với thuốc bắc và nước dừa tươi. Nước tiềm trong, ngọt nhẹ, thơm mùi thảo mộc.</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24.xml><?xml version="1.0" encoding="utf-8"?>
<p:sld xmlns:a="http://schemas.openxmlformats.org/drawingml/2006/main" xmlns:r="http://schemas.openxmlformats.org/officeDocument/2006/relationships" xmlns:p="http://schemas.openxmlformats.org/presentationml/2006/main">
  <p:cSld name="Slide 24">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1E6E68"/>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23/106 · LONG THÀNH – NHƠN TRẠCH · CHEF TÀI</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Cá He Kho Mía</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Cá he kho với mía cây và nước dừa tươi cho tới khi rục xương. Mía tiết vị ngọt tự nhiên, cá kho xong ăn được cả xương.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25.xml><?xml version="1.0" encoding="utf-8"?>
<p:sld xmlns:a="http://schemas.openxmlformats.org/drawingml/2006/main" xmlns:r="http://schemas.openxmlformats.org/officeDocument/2006/relationships" xmlns:p="http://schemas.openxmlformats.org/presentationml/2006/main">
  <p:cSld name="Slide 25">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1E6E68"/>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24/106 · LONG THÀNH – NHƠN TRẠCH · CHEF TÀI</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Cá Dìa Nấu Bần</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Cá dìa nấu với trái bần chín hái ven sông. Vị chua đặc trưng của bần làm nên nồi canh dân dã của người vùng nước lợ.</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26.xml><?xml version="1.0" encoding="utf-8"?>
<p:sld xmlns:a="http://schemas.openxmlformats.org/drawingml/2006/main" xmlns:r="http://schemas.openxmlformats.org/officeDocument/2006/relationships" xmlns:p="http://schemas.openxmlformats.org/presentationml/2006/main">
  <p:cSld name="Slide 26">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1E6E68"/>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25/106 · LONG THÀNH – NHƠN TRẠCH · CHEF TÀI</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Cá Ngát Nướng Tương Sả</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Cá ngát ướp tương hột, sả băm và đậu phộng rồi nướng than. Vị mặn bùi của tương thấm vào thớ cá béo mọng.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27.xml><?xml version="1.0" encoding="utf-8"?>
<p:sld xmlns:a="http://schemas.openxmlformats.org/drawingml/2006/main" xmlns:r="http://schemas.openxmlformats.org/officeDocument/2006/relationships" xmlns:p="http://schemas.openxmlformats.org/presentationml/2006/main">
  <p:cSld name="Slide 27">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1E6E68"/>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26/106 · LONG THÀNH – NHƠN TRẠCH · CHEF TÀI</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Tép Rong Xào Ngó Lục Bình</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Tép rong đồng xào cùng ngó lục bình vừa hái. Ngó giòn, tép ngọt, một món quê rất riêng của vùng sông nước.</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28.xml><?xml version="1.0" encoding="utf-8"?>
<p:sld xmlns:a="http://schemas.openxmlformats.org/drawingml/2006/main" xmlns:r="http://schemas.openxmlformats.org/officeDocument/2006/relationships" xmlns:p="http://schemas.openxmlformats.org/presentationml/2006/main">
  <p:cSld name="Slide 28">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1E6E68"/>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27/106 · LONG THÀNH – NHƠN TRẠCH · CHEF TÀI</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Chem Chép Sốt Chua Cay</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Chem chép hấp sơ rồi xào sốt Tứ Xuyên cay tê với ớt khô và xuyên tiêu. Sốt sánh bám đều từng con.</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29.xml><?xml version="1.0" encoding="utf-8"?>
<p:sld xmlns:a="http://schemas.openxmlformats.org/drawingml/2006/main" xmlns:r="http://schemas.openxmlformats.org/officeDocument/2006/relationships" xmlns:p="http://schemas.openxmlformats.org/presentationml/2006/main">
  <p:cSld name="Slide 29">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1E6E68"/>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28/106 · LONG THÀNH – NHƠN TRẠCH · CHEF TÀI</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Bạch Tuộc Nhúng Ớt Xiêm Xanh</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Bạch tuộc tươi nhúng nước dùng nấu từ nước dừa và ớt xiêm xanh. Chấm muối ớt xiêm, ăn ngay khi vừa chín tới để giữ độ giòn.</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5C7F3D"/>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02/106 · BIÊN HÒA – TÂN TRIỀU · CHEF LIÊM</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Cuốn Bưởi Chiên Giòn</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Cùi bưởi Tân Triều sơ chế hết vị đắng, cuốn cùng mọc và tôm rồi lăn bột chiên giòn. Vỏ vàng rộm bên ngoài, bên trong vẫn giữ được cái dai đặc trưng của cùi bưởi.</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30">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1E6E68"/>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29/106 · LONG THÀNH – NHƠN TRẠCH · CHEF TÀI</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Gỏi Sò Lông Tái Chanh</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Sò lông trụng tái rồi trộn gỏi với nước sốt Thái chua cay, lá chanh và rau thơm. Món khai vị đưa đẩy, ăn mát miệng.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31.xml><?xml version="1.0" encoding="utf-8"?>
<p:sld xmlns:a="http://schemas.openxmlformats.org/drawingml/2006/main" xmlns:r="http://schemas.openxmlformats.org/officeDocument/2006/relationships" xmlns:p="http://schemas.openxmlformats.org/presentationml/2006/main">
  <p:cSld name="Slide 31">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1E6E68"/>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30/106 · LONG THÀNH – NHƠN TRẠCH · CHEF TÀI</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85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Heo Nướng Riềng Mẻ</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Thịt heo ba chỉ ướp riềng giã với mẻ rồi nướng than hoa. Riềng thơm nồng, mẻ chua dịu làm thịt mềm và hết ngấy.</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32.xml><?xml version="1.0" encoding="utf-8"?>
<p:sld xmlns:a="http://schemas.openxmlformats.org/drawingml/2006/main" xmlns:r="http://schemas.openxmlformats.org/officeDocument/2006/relationships" xmlns:p="http://schemas.openxmlformats.org/presentationml/2006/main">
  <p:cSld name="Slide 32">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8A5A2B"/>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31/106 · BIÊN HÒA XƯA · CHEF TRUNG</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Xôi Chiên Phồng Biên Hòa</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Món xôi trứ danh của Biên Hòa: nếp giã nhuyễn chiên trong chảo dầu sâu cho phồng căng tròn. Vỏ giòn, trong dẻo, đòi hỏi tay nghề rất cao.</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33.xml><?xml version="1.0" encoding="utf-8"?>
<p:sld xmlns:a="http://schemas.openxmlformats.org/drawingml/2006/main" xmlns:r="http://schemas.openxmlformats.org/officeDocument/2006/relationships" xmlns:p="http://schemas.openxmlformats.org/presentationml/2006/main">
  <p:cSld name="Slide 33">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8A5A2B"/>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32/106 · BIÊN HÒA XƯA · CHEF TRUNG</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Xôi Chiên Phồng Hạt Điều</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Biến tấu từ xôi chiên phồng truyền thống Biên Hòa: xôi nếp dẻo trộn hạt điều sấy xay nhuyễn, chiên phồng vàng ruộm — vỏ giòn, ruột mềm, dậy mùi thơm bùi của hạt điều, đặc sản Đồng Nai.</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34.xml><?xml version="1.0" encoding="utf-8"?>
<p:sld xmlns:a="http://schemas.openxmlformats.org/drawingml/2006/main" xmlns:r="http://schemas.openxmlformats.org/officeDocument/2006/relationships" xmlns:p="http://schemas.openxmlformats.org/presentationml/2006/main">
  <p:cSld name="Slide 34">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8A5A2B"/>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33/106 · BIÊN HÒA XƯA · CHEF TRUNG</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Gỏi Cá Tân Mai</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Gỏi cá tai tượng thái mỏng trộn thính gạo, giềng và sả, chấm nước gỏi nấu từ thịt và gan heo cùng tương bần, mẻ. Món lâu đời của vùng Tân Mai.</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35.xml><?xml version="1.0" encoding="utf-8"?>
<p:sld xmlns:a="http://schemas.openxmlformats.org/drawingml/2006/main" xmlns:r="http://schemas.openxmlformats.org/officeDocument/2006/relationships" xmlns:p="http://schemas.openxmlformats.org/presentationml/2006/main">
  <p:cSld name="Slide 35">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8A5A2B"/>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34/106 · BIÊN HÒA XƯA · CHEF TRUNG</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Lẩu Tôm Càng Sông Đồng Nai</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Lẩu nấu từ xương gà và nước cốt me, nhúng tôm càng bắt trên sông Đồng Nai. Vị chua thanh, thơm mùi ngò om và ngò gai.</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36.xml><?xml version="1.0" encoding="utf-8"?>
<p:sld xmlns:a="http://schemas.openxmlformats.org/drawingml/2006/main" xmlns:r="http://schemas.openxmlformats.org/officeDocument/2006/relationships" xmlns:p="http://schemas.openxmlformats.org/presentationml/2006/main">
  <p:cSld name="Slide 36">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8A5A2B"/>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35/106 · BIÊN HÒA XƯA · CHEF TRUNG</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Chả Giò Nấm Mối</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Chả giò cuốn nhân nấm mối — loại nấm chỉ mọc vài ngày đầu mùa mưa. Vỏ giòn, nhân ngọt thanh và thơm mùi nấm rất riêng.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37.xml><?xml version="1.0" encoding="utf-8"?>
<p:sld xmlns:a="http://schemas.openxmlformats.org/drawingml/2006/main" xmlns:r="http://schemas.openxmlformats.org/officeDocument/2006/relationships" xmlns:p="http://schemas.openxmlformats.org/presentationml/2006/main">
  <p:cSld name="Slide 37">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8A5A2B"/>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36/106 · BIÊN HÒA XƯA · CHEF TRUNG</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Chả Lụi Biên Hòa</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Tôm đất và thịt heo quết nhuyễn, cuốn bánh tráng rồi xiên que nướng than. Chấm nước me chua cay, ăn kèm rau sống.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38.xml><?xml version="1.0" encoding="utf-8"?>
<p:sld xmlns:a="http://schemas.openxmlformats.org/drawingml/2006/main" xmlns:r="http://schemas.openxmlformats.org/officeDocument/2006/relationships" xmlns:p="http://schemas.openxmlformats.org/presentationml/2006/main">
  <p:cSld name="Slide 38">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8A5A2B"/>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37/106 · BIÊN HÒA XƯA · CHEF TRUNG</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Cháo Tôm Càng Sông Đồng Nai</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Tôm càng sông Đồng Nai quết nhuyễn cùng mọc và mỡ khổ, bọc quanh khúc mía rồi nướng. Dọn kèm bánh hỏi, bánh tráng và rau sống, chấm mắm chua ngọt.</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39.xml><?xml version="1.0" encoding="utf-8"?>
<p:sld xmlns:a="http://schemas.openxmlformats.org/drawingml/2006/main" xmlns:r="http://schemas.openxmlformats.org/officeDocument/2006/relationships" xmlns:p="http://schemas.openxmlformats.org/presentationml/2006/main">
  <p:cSld name="Slide 39">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8A5A2B"/>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38/106 · BIÊN HÒA XƯA · CHEF TRUNG</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Bánh Gai Hố Nai</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Bánh gai của làng Bắc di cư Hố Nai: nếp trộn lá gai giã nhuyễn và nước tro bếp, nhân đậu xanh dừa, gói lá chuối khô. Bánh đen bóng, dẻo và thơm.</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5C7F3D"/>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03/106 · BIÊN HÒA – TÂN TRIỀU · CHEF LIÊM</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Gà Hấp Rượu Bưởi</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Gà ta hấp cùng rượu bưởi Tân Triều, lá bưởi non, gừng và tiêu. Hương rượu bưởi thấm vào thớ thịt, giữ da gà vàng mà vẫn giòn.</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40.xml><?xml version="1.0" encoding="utf-8"?>
<p:sld xmlns:a="http://schemas.openxmlformats.org/drawingml/2006/main" xmlns:r="http://schemas.openxmlformats.org/officeDocument/2006/relationships" xmlns:p="http://schemas.openxmlformats.org/presentationml/2006/main">
  <p:cSld name="Slide 40">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8A5A2B"/>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39/106 · BIÊN HÒA XƯA · CHEF TRUNG</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Bánh Tét Cù Lao Phố</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Bánh tét gói theo lối Cù Lao Phố: nếp sáp nấu nước cốt dừa, nhân đậu xanh thịt ba chỉ, buộc dây gai. Món không thể thiếu ngày Tết.</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41.xml><?xml version="1.0" encoding="utf-8"?>
<p:sld xmlns:a="http://schemas.openxmlformats.org/drawingml/2006/main" xmlns:r="http://schemas.openxmlformats.org/officeDocument/2006/relationships" xmlns:p="http://schemas.openxmlformats.org/presentationml/2006/main">
  <p:cSld name="Slide 41">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8A5A2B"/>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40/106 · BIÊN HÒA XƯA · CHEF TRUNG</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Vịt Bến Gỗ Nướng Lá Bưởi</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Ức vịt Bến Gỗ ướp riềng và ớt bột, kẹp lá bưởi Tân Triều rồi nướng. Lá bưởi khử mùi vịt và để lại hương thơm rất đặc trưng.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42.xml><?xml version="1.0" encoding="utf-8"?>
<p:sld xmlns:a="http://schemas.openxmlformats.org/drawingml/2006/main" xmlns:r="http://schemas.openxmlformats.org/officeDocument/2006/relationships" xmlns:p="http://schemas.openxmlformats.org/presentationml/2006/main">
  <p:cSld name="Slide 42">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8A5A2B"/>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41/106 · BIÊN HÒA XƯA · CHEF TRUNG</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Khâu Nhục Người Nùng (Phước Tân)</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Món cỗ của người Nùng ở Phước Tân: thịt ba chỉ hấp cách thủy nhiều giờ cùng khoai môn cao và xì dầu. Thịt mềm rục, tan trong miệng.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43.xml><?xml version="1.0" encoding="utf-8"?>
<p:sld xmlns:a="http://schemas.openxmlformats.org/drawingml/2006/main" xmlns:r="http://schemas.openxmlformats.org/officeDocument/2006/relationships" xmlns:p="http://schemas.openxmlformats.org/presentationml/2006/main">
  <p:cSld name="Slide 43">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42/106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Bò Tắm Mắm Tắc</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Thăn bò áp chảo với bơ tỏi, chấm mắm tắc chua cay và ăn kèm cà pháo. Vị mắm tắc đậm đà làm bật cái ngọt của thịt bò.</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44.xml><?xml version="1.0" encoding="utf-8"?>
<p:sld xmlns:a="http://schemas.openxmlformats.org/drawingml/2006/main" xmlns:r="http://schemas.openxmlformats.org/officeDocument/2006/relationships" xmlns:p="http://schemas.openxmlformats.org/presentationml/2006/main">
  <p:cSld name="Slide 44">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43/106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Tôm Sốt Chua Cay</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Tôm sú luộc vừa chín rồi trộn sốt Thái chua cay pha từ nước mắm, tắc và tương ớt. Món khai vị mát miệng, dọn lạnh.</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45.xml><?xml version="1.0" encoding="utf-8"?>
<p:sld xmlns:a="http://schemas.openxmlformats.org/drawingml/2006/main" xmlns:r="http://schemas.openxmlformats.org/officeDocument/2006/relationships" xmlns:p="http://schemas.openxmlformats.org/presentationml/2006/main">
  <p:cSld name="Slide 45">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44/106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Gà Đốt Rượu Gạo</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Gà xào rồi rim với rượu gạo, sả và ớt xiêm xanh cho tới khi cạn nước. Thơm nồng mùi rượu và húng quế.</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46.xml><?xml version="1.0" encoding="utf-8"?>
<p:sld xmlns:a="http://schemas.openxmlformats.org/drawingml/2006/main" xmlns:r="http://schemas.openxmlformats.org/officeDocument/2006/relationships" xmlns:p="http://schemas.openxmlformats.org/presentationml/2006/main">
  <p:cSld name="Slide 46">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45/106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 kg</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Giò Lụa Gia Kiệm</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Giò lụa trứ danh đất Gia Kiệm: thịt heo nóng mới mổ xay lạnh cùng nước đá bào, gói lá chuối hấp — miếng chả trắng ngà, dai giòn tự nhiên, đậm mùi nước mắm ngon và tiêu trắng.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47.xml><?xml version="1.0" encoding="utf-8"?>
<p:sld xmlns:a="http://schemas.openxmlformats.org/drawingml/2006/main" xmlns:r="http://schemas.openxmlformats.org/officeDocument/2006/relationships" xmlns:p="http://schemas.openxmlformats.org/presentationml/2006/main">
  <p:cSld name="Slide 47">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46/106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 con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Gà Hấp Bí Đỏ</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Gà ta ướp đậm đà hấp cách thủy nguyên con trong quả bí đỏ cùng hạt sen, nấm đông cô, táo đỏ, kỷ tử — thịt gà ngọt mềm, thấm vị thuốc bắc thanh nhẹ, nước tiết trong bí ngọt lịm bổ dưỡng.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48.xml><?xml version="1.0" encoding="utf-8"?>
<p:sld xmlns:a="http://schemas.openxmlformats.org/drawingml/2006/main" xmlns:r="http://schemas.openxmlformats.org/officeDocument/2006/relationships" xmlns:p="http://schemas.openxmlformats.org/presentationml/2006/main">
  <p:cSld name="Slide 48">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47/106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Ngó Môn Lươn</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Lươn xào nghệ nấu cùng ngó môn. Ngó môn thấm nước lươn, ăn giòn mà không ngứa nhờ sơ chế kỹ.</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49.xml><?xml version="1.0" encoding="utf-8"?>
<p:sld xmlns:a="http://schemas.openxmlformats.org/drawingml/2006/main" xmlns:r="http://schemas.openxmlformats.org/officeDocument/2006/relationships" xmlns:p="http://schemas.openxmlformats.org/presentationml/2006/main">
  <p:cSld name="Slide 49">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48/106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Lẩu Sườn Non Ngó Khoai</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Lẩu sườn non hầm mềm, nhúng ngó khoai giòn. Nước dùng trong, ngọt tự nhiên, thơm mùi hành gừng.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5C7F3D"/>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04/106 · BIÊN HÒA – TÂN TRIỀU · CHEF LIÊM</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180 phút · Khó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Nem Chua Bưởi</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Cùi bưởi Tân Triều sơ chế hết the đắng, thái sợi trộn thính gạo rồi gói lá chuối ủ lên men hai ngày. Món nem chay chua dịu, một cách dùng bưởi rất riêng của người Biên Hòa.</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50.xml><?xml version="1.0" encoding="utf-8"?>
<p:sld xmlns:a="http://schemas.openxmlformats.org/drawingml/2006/main" xmlns:r="http://schemas.openxmlformats.org/officeDocument/2006/relationships" xmlns:p="http://schemas.openxmlformats.org/presentationml/2006/main">
  <p:cSld name="Slide 50">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49/106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Cá Bống Hồ Trị An Chiên Giòn</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Cá bống bắt trong lòng hồ Trị An, ướp rồi chiên hai lần cho giòn rụm. Ăn nóng, chấm nước mắm me.</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51.xml><?xml version="1.0" encoding="utf-8"?>
<p:sld xmlns:a="http://schemas.openxmlformats.org/drawingml/2006/main" xmlns:r="http://schemas.openxmlformats.org/officeDocument/2006/relationships" xmlns:p="http://schemas.openxmlformats.org/presentationml/2006/main">
  <p:cSld name="Slide 51">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50/106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Cơm Chiên Núi Lửa</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Cơm chiên cùng tôm sú, lạp xưởng và xá xíu, đắp thành hình núi lửa khi dọn. Món vui mắt, hợp bàn tiệc gia đình.</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52.xml><?xml version="1.0" encoding="utf-8"?>
<p:sld xmlns:a="http://schemas.openxmlformats.org/drawingml/2006/main" xmlns:r="http://schemas.openxmlformats.org/officeDocument/2006/relationships" xmlns:p="http://schemas.openxmlformats.org/presentationml/2006/main">
  <p:cSld name="Slide 52">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51/106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Bao Tử Hầm Tiêu</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Bao tử heo hầm với tiêu xanh tươi, củ cải trắng và cà rốt trong nước dừa. Vị cay ấm của tiêu xanh làm nên cái ngon của món hầm này.</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53.xml><?xml version="1.0" encoding="utf-8"?>
<p:sld xmlns:a="http://schemas.openxmlformats.org/drawingml/2006/main" xmlns:r="http://schemas.openxmlformats.org/officeDocument/2006/relationships" xmlns:p="http://schemas.openxmlformats.org/presentationml/2006/main">
  <p:cSld name="Slide 53">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52/106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Sườn Heo Nướng Tảng</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Nguyên tảng sườn non ướp sốt và mật ong, nướng chậm rồi quét sốt hoàn thiện. Thịt mềm, hậu vị khói nhẹ.</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54.xml><?xml version="1.0" encoding="utf-8"?>
<p:sld xmlns:a="http://schemas.openxmlformats.org/drawingml/2006/main" xmlns:r="http://schemas.openxmlformats.org/officeDocument/2006/relationships" xmlns:p="http://schemas.openxmlformats.org/presentationml/2006/main">
  <p:cSld name="Slide 54">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53/106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Cá Tai Tượng Chiên Xù</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Phi lê cá tai tượng tạo hình vẫy đuôi. Vỏ giòn tan, thịt cá bên trong vẫn mềm ngọt.</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55.xml><?xml version="1.0" encoding="utf-8"?>
<p:sld xmlns:a="http://schemas.openxmlformats.org/drawingml/2006/main" xmlns:r="http://schemas.openxmlformats.org/officeDocument/2006/relationships" xmlns:p="http://schemas.openxmlformats.org/presentationml/2006/main">
  <p:cSld name="Slide 55">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54/106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Gà Hấp Mắm Nhĩ</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Gà ta hấp trong nước dừa tươi và mắm nhĩ. Mắm nhĩ ngon là thứ quyết định vị của món này.</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56.xml><?xml version="1.0" encoding="utf-8"?>
<p:sld xmlns:a="http://schemas.openxmlformats.org/drawingml/2006/main" xmlns:r="http://schemas.openxmlformats.org/officeDocument/2006/relationships" xmlns:p="http://schemas.openxmlformats.org/presentationml/2006/main">
  <p:cSld name="Slide 56">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55/106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Lẩu Gà Hầm Sả</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Gà ta xào săn rồi hầm với sả cây và nước dừa tươi. Nước lẩu ngọt đậm, thơm nồng mùi sả và gừng.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57.xml><?xml version="1.0" encoding="utf-8"?>
<p:sld xmlns:a="http://schemas.openxmlformats.org/drawingml/2006/main" xmlns:r="http://schemas.openxmlformats.org/officeDocument/2006/relationships" xmlns:p="http://schemas.openxmlformats.org/presentationml/2006/main">
  <p:cSld name="Slide 57">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56/106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Cá Lóc Quay Me</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Cá lóc chiên vàng rồi rưới sốt me chua ngọt. Da cá giòn, thịt chắc, sốt me sánh bám đều mình cá.</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58.xml><?xml version="1.0" encoding="utf-8"?>
<p:sld xmlns:a="http://schemas.openxmlformats.org/drawingml/2006/main" xmlns:r="http://schemas.openxmlformats.org/officeDocument/2006/relationships" xmlns:p="http://schemas.openxmlformats.org/presentationml/2006/main">
  <p:cSld name="Slide 58">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57/106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40 phút · Dễ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Tép Lòng Hồ Trị An Um</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Tép bắt trong lòng hồ Trị An um cùng ba chỉ, sả và màu điều cho tới khi sốt keo lại. Cuốn bánh tráng với rau sống, khế chua và chuối chát — món của người sống quanh hồ.</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59.xml><?xml version="1.0" encoding="utf-8"?>
<p:sld xmlns:a="http://schemas.openxmlformats.org/drawingml/2006/main" xmlns:r="http://schemas.openxmlformats.org/officeDocument/2006/relationships" xmlns:p="http://schemas.openxmlformats.org/presentationml/2006/main">
  <p:cSld name="Slide 59">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58/106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Tôm Sốt Chanh Dây</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Tôm tươi bóc vỏ trẻ lưng ướp nhẹ gia vì nhúng bột chiên hai lần cho giòn lâu, chấm sốt chanh dây chua ngọt. Ăn kèm rau sống cho đỡ ngán.</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5C7F3D"/>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05/106 · BIÊN HÒA – TÂN TRIỀU · CHEF LIÊM</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Tép Hồ Trị An Um Cuốn Rau Rừng</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Tép bắt từ hồ Trị An um với tỏi và hành tím, cuốn bánh tráng cùng rau rừng hái tại chỗ. Món ăn mộc mạc của người sống ven hồ.</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60.xml><?xml version="1.0" encoding="utf-8"?>
<p:sld xmlns:a="http://schemas.openxmlformats.org/drawingml/2006/main" xmlns:r="http://schemas.openxmlformats.org/officeDocument/2006/relationships" xmlns:p="http://schemas.openxmlformats.org/presentationml/2006/main">
  <p:cSld name="Slide 60">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59/106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Gỏi Xoài Khô Cá Lìm Kìm</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Xoài xanh bào sợi trộn cùng khô cá lìm kìm chiên, rau răm và đậu phộng rang. Chua giòn, mặn bùi,</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61.xml><?xml version="1.0" encoding="utf-8"?>
<p:sld xmlns:a="http://schemas.openxmlformats.org/drawingml/2006/main" xmlns:r="http://schemas.openxmlformats.org/officeDocument/2006/relationships" xmlns:p="http://schemas.openxmlformats.org/presentationml/2006/main">
  <p:cSld name="Slide 61">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60/106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Chả Cá Thác Lác</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Chả cá thác lác nạo quết tới khi dai, trộn hành lá và thì là rồi chiên vàng. Miếng chả dai giòn, thơm mùi tiêu và hành.</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62.xml><?xml version="1.0" encoding="utf-8"?>
<p:sld xmlns:a="http://schemas.openxmlformats.org/drawingml/2006/main" xmlns:r="http://schemas.openxmlformats.org/officeDocument/2006/relationships" xmlns:p="http://schemas.openxmlformats.org/presentationml/2006/main">
  <p:cSld name="Slide 62">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8121A"/>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61/106 · GIA KIỆM · CHEF TIẾN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Lẩu Cá Lăng Hồng Vy Măng Chua</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Lẩu cá lăng nấu măng chua, cà chua và thơm. Nước lẩu trong, chua thanh, cá lăng ngọt thịt và không bở.</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63.xml><?xml version="1.0" encoding="utf-8"?>
<p:sld xmlns:a="http://schemas.openxmlformats.org/drawingml/2006/main" xmlns:r="http://schemas.openxmlformats.org/officeDocument/2006/relationships" xmlns:p="http://schemas.openxmlformats.org/presentationml/2006/main">
  <p:cSld name="Slide 63">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62/106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20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Gỏi Đọt Mây Tôm Càng Nướng</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Đặc sản Bình Phước – vị đắng nhẹ của đọt mây hòa cùng vị ngọt của tôm càng nướng.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64.xml><?xml version="1.0" encoding="utf-8"?>
<p:sld xmlns:a="http://schemas.openxmlformats.org/drawingml/2006/main" xmlns:r="http://schemas.openxmlformats.org/officeDocument/2006/relationships" xmlns:p="http://schemas.openxmlformats.org/presentationml/2006/main">
  <p:cSld name="Slide 64">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63/106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2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Gỏi Hạt Điều Bình Phước</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Đặc trưng Bình Phước: Hạt điều là nguyên liệu nổi tiếng nhất của vùng đất Bình Phước cũ, tạo nên hương vị riêng không thể nhầm lẫn cho món gỏi này.</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65.xml><?xml version="1.0" encoding="utf-8"?>
<p:sld xmlns:a="http://schemas.openxmlformats.org/drawingml/2006/main" xmlns:r="http://schemas.openxmlformats.org/officeDocument/2006/relationships" xmlns:p="http://schemas.openxmlformats.org/presentationml/2006/main">
  <p:cSld name="Slide 65">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64/106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60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Canh Thụt Người S'tiêng</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Canh thụt là món ăn tiêu biểu của người S’tiêng, thường xuất hiện trong các lễ hội, ngày mùa và những buổi sum họp cộng đồng, mang đậm hương vị núi rừng.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66.xml><?xml version="1.0" encoding="utf-8"?>
<p:sld xmlns:a="http://schemas.openxmlformats.org/drawingml/2006/main" xmlns:r="http://schemas.openxmlformats.org/officeDocument/2006/relationships" xmlns:p="http://schemas.openxmlformats.org/presentationml/2006/main">
  <p:cSld name="Slide 66">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65/106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Lá Nhíp Xào Thịt Heo</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Lá nhíp (lá bép) là loại rau rừng đặc trưng của Bình Phước. Khi xào cùng thịt heo tạo nên món ăn dân dã, thơm, ngọt và giàu dinh dưỡng.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67.xml><?xml version="1.0" encoding="utf-8"?>
<p:sld xmlns:a="http://schemas.openxmlformats.org/drawingml/2006/main" xmlns:r="http://schemas.openxmlformats.org/officeDocument/2006/relationships" xmlns:p="http://schemas.openxmlformats.org/presentationml/2006/main">
  <p:cSld name="Slide 67">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66/106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Đọt Mây Nướng Than</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Đọt mây nướng than là món ăn dân dã của đồng bào S’tiêng và M’nông ở Bình Phước cũ.</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68.xml><?xml version="1.0" encoding="utf-8"?>
<p:sld xmlns:a="http://schemas.openxmlformats.org/drawingml/2006/main" xmlns:r="http://schemas.openxmlformats.org/officeDocument/2006/relationships" xmlns:p="http://schemas.openxmlformats.org/presentationml/2006/main">
  <p:cSld name="Slide 68">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67/106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Bún Cá Lăng Đọt Mây</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Bún cá lăng đọt mây là món ăn mang đậm hương vị núi rừng Bắc TP Đồng Nai.</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69.xml><?xml version="1.0" encoding="utf-8"?>
<p:sld xmlns:a="http://schemas.openxmlformats.org/drawingml/2006/main" xmlns:r="http://schemas.openxmlformats.org/officeDocument/2006/relationships" xmlns:p="http://schemas.openxmlformats.org/presentationml/2006/main">
  <p:cSld name="Slide 69">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68/106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Cá Suối Chiên Giòn Cuốn Rau Rừng</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Cá suối chiên giòn cuốn rau rừng là món ăn đặc trưng của vùng Bình Phước.</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5C7F3D"/>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06/106 · BIÊN HÒA – TÂN TRIỀU · CHEF LIÊM</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Cá Lăng Sông Đồng Nai Tiềm Măng Le</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Cá lăng Trị An tiềm cùng măng le, củ sen, củ năng và hạt sen. Nước tiềm ngọt thanh, thơm mùi măng le đặc trưng miền Đông.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70.xml><?xml version="1.0" encoding="utf-8"?>
<p:sld xmlns:a="http://schemas.openxmlformats.org/drawingml/2006/main" xmlns:r="http://schemas.openxmlformats.org/officeDocument/2006/relationships" xmlns:p="http://schemas.openxmlformats.org/presentationml/2006/main">
  <p:cSld name="Slide 70">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69/106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26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Thịt Bò Xào Lá Nhíp</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Thịt bò xào lá nhíp là món ăn tiêu biểu của vùng đất Bình Phước, kết hợp giữa nguyên liệu quen thuộc và loại rau rừng đặc trưng của đồng bào S’tiêng.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71.xml><?xml version="1.0" encoding="utf-8"?>
<p:sld xmlns:a="http://schemas.openxmlformats.org/drawingml/2006/main" xmlns:r="http://schemas.openxmlformats.org/officeDocument/2006/relationships" xmlns:p="http://schemas.openxmlformats.org/presentationml/2006/main">
  <p:cSld name="Slide 71">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70/106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Heo Kho Chùm Ruột</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Heo kho chùm ruột là món ăn mang hương vị đặc trưng của vùng Bắc Đồng Nai. Vị béo của thịt heo hòa quyện với vị chua thanh tự nhiên của chùm ruột, tạo nên món ăn đậm đà, hấp dẫn và rất đưa cơm.</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72.xml><?xml version="1.0" encoding="utf-8"?>
<p:sld xmlns:a="http://schemas.openxmlformats.org/drawingml/2006/main" xmlns:r="http://schemas.openxmlformats.org/officeDocument/2006/relationships" xmlns:p="http://schemas.openxmlformats.org/presentationml/2006/main">
  <p:cSld name="Slide 72">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71/106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Gà Nấu Hạt Điều</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Gà nấu hạt điều là món ăn đặc trưng của Bắc Đồng Nai, kết hợp vị ngọt của gà ta với vị bùi béo của hạt điều, nước dùng trong, thơm và giàu dinh dưỡng.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73.xml><?xml version="1.0" encoding="utf-8"?>
<p:sld xmlns:a="http://schemas.openxmlformats.org/drawingml/2006/main" xmlns:r="http://schemas.openxmlformats.org/officeDocument/2006/relationships" xmlns:p="http://schemas.openxmlformats.org/presentationml/2006/main">
  <p:cSld name="Slide 73">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72/106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75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Măng Le Rừng Kho Thịt Ba Chỉ</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Măng le rừng kho cùng thịt ba chỉ và nước màu. Măng mềm mà không nát, thấm vị béo của thịt — hương vị núi rừng Bắc Đồng Nai</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74.xml><?xml version="1.0" encoding="utf-8"?>
<p:sld xmlns:a="http://schemas.openxmlformats.org/drawingml/2006/main" xmlns:r="http://schemas.openxmlformats.org/officeDocument/2006/relationships" xmlns:p="http://schemas.openxmlformats.org/presentationml/2006/main">
  <p:cSld name="Slide 74">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73/106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40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Gà Mẹt Bình Phước</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Gà Mẹt Bình Phước là món ăn tiêu biểu trong các dịp lễ hội, họp mặt và đón khách quý của người dân vùng đất Bắc Đồng Nai</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75.xml><?xml version="1.0" encoding="utf-8"?>
<p:sld xmlns:a="http://schemas.openxmlformats.org/drawingml/2006/main" xmlns:r="http://schemas.openxmlformats.org/officeDocument/2006/relationships" xmlns:p="http://schemas.openxmlformats.org/presentationml/2006/main">
  <p:cSld name="Slide 75">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74/106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40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Heo Mẹt Bình Phước</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Heo mẹt Bình Phước là món ăn cộng đồng đặc trưng, thường xuất hiện trong các buổi họp mặt, lễ hội và sinh hoạt văn hóa của đồng bào địa phương.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76.xml><?xml version="1.0" encoding="utf-8"?>
<p:sld xmlns:a="http://schemas.openxmlformats.org/drawingml/2006/main" xmlns:r="http://schemas.openxmlformats.org/officeDocument/2006/relationships" xmlns:p="http://schemas.openxmlformats.org/presentationml/2006/main">
  <p:cSld name="Slide 76">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75/106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30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Gà Rang Muối Hạt Điều</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Gà ta rang muối cùng hạt điều Bình Phước, sả và lá chanh. Da giòn, muối rang bám đều, thơm bùi mùi hạt điều.</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77.xml><?xml version="1.0" encoding="utf-8"?>
<p:sld xmlns:a="http://schemas.openxmlformats.org/drawingml/2006/main" xmlns:r="http://schemas.openxmlformats.org/officeDocument/2006/relationships" xmlns:p="http://schemas.openxmlformats.org/presentationml/2006/main">
  <p:cSld name="Slide 77">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76/106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Bò Nướng Lá Lốt</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Bò nướng lá lốt là món ăn truyền thống của Việt Nam, nổi bật với hương thơm của lá lốt hòa quyện cùng vị ngọt của thịt bò.</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78.xml><?xml version="1.0" encoding="utf-8"?>
<p:sld xmlns:a="http://schemas.openxmlformats.org/drawingml/2006/main" xmlns:r="http://schemas.openxmlformats.org/officeDocument/2006/relationships" xmlns:p="http://schemas.openxmlformats.org/presentationml/2006/main">
  <p:cSld name="Slide 78">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77/106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49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Bò Nướng Tiêu Xanh Bình Phước</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Bò nướng tiêu xanh Bình Phước là món ăn kết hợp giữa nguyên liệu địa phương và kỹ thuật chế biến hiện đại.</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79.xml><?xml version="1.0" encoding="utf-8"?>
<p:sld xmlns:a="http://schemas.openxmlformats.org/drawingml/2006/main" xmlns:r="http://schemas.openxmlformats.org/officeDocument/2006/relationships" xmlns:p="http://schemas.openxmlformats.org/presentationml/2006/main">
  <p:cSld name="Slide 79">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78/106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Heo Xào Đậu Rồng</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Món xào dân dã của vùng Đông Nam Bộ, đậu rồng giòn xanh kết hợp thịt heo thơm ngọt.</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5C7F3D"/>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07/106 · BIÊN HÒA – TÂN TRIỀU · CHEF LIÊM</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Gà Nướng Mật Ong</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Gà ta ướp mật ong nướng đến khi da vàng giòn, dọn kèm xôi phồng. Vị ngọt của mật ong quyện với cái béo của da gà.</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80.xml><?xml version="1.0" encoding="utf-8"?>
<p:sld xmlns:a="http://schemas.openxmlformats.org/drawingml/2006/main" xmlns:r="http://schemas.openxmlformats.org/officeDocument/2006/relationships" xmlns:p="http://schemas.openxmlformats.org/presentationml/2006/main">
  <p:cSld name="Slide 80">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79/106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75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Cá Suối Nướng Lá Chuối</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Cá suối nướng lá chuối là món ăn quen thuộc của đồng bào S’tiêng. Cách nướng trong lá chuối giúp giữ lại toàn bộ vị ngọt của cá, đồng thời tạo hương thơm rất riêng của núi rừng Đông Nam Bộ.</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81.xml><?xml version="1.0" encoding="utf-8"?>
<p:sld xmlns:a="http://schemas.openxmlformats.org/drawingml/2006/main" xmlns:r="http://schemas.openxmlformats.org/officeDocument/2006/relationships" xmlns:p="http://schemas.openxmlformats.org/presentationml/2006/main">
  <p:cSld name="Slide 81">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80/106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Heo Nướng Xiên</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Heo nướng xiên là món ăn quen thuộc của vùng Đông Nam Bộ. Thịt được ướp đậm đà, xiên cùng mỡ heo và nướng trên than hồng, tạo lớp ngoài vàng thơm, bên trong mềm ngọt.</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82.xml><?xml version="1.0" encoding="utf-8"?>
<p:sld xmlns:a="http://schemas.openxmlformats.org/drawingml/2006/main" xmlns:r="http://schemas.openxmlformats.org/officeDocument/2006/relationships" xmlns:p="http://schemas.openxmlformats.org/presentationml/2006/main">
  <p:cSld name="Slide 82">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81/106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25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Xôi Hạt Điều</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Hạt điều là niềm tự hào của Bình Phước – thủ phủ điều của Việt Nam.</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83.xml><?xml version="1.0" encoding="utf-8"?>
<p:sld xmlns:a="http://schemas.openxmlformats.org/drawingml/2006/main" xmlns:r="http://schemas.openxmlformats.org/officeDocument/2006/relationships" xmlns:p="http://schemas.openxmlformats.org/presentationml/2006/main">
  <p:cSld name="Slide 83">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82/106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Chả Giò Chuối</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Chả giò nhân chuối sứ chín trộn thịt heo và tôm đất. Vị ngọt của chuối làm nên nét lạ giữa mâm chả giò quen thuộc.</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84.xml><?xml version="1.0" encoding="utf-8"?>
<p:sld xmlns:a="http://schemas.openxmlformats.org/drawingml/2006/main" xmlns:r="http://schemas.openxmlformats.org/officeDocument/2006/relationships" xmlns:p="http://schemas.openxmlformats.org/presentationml/2006/main">
  <p:cSld name="Slide 84">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83/106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Gỏi Bò Rau Rừng</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Bắp bò luộc thái mỏng trộn cùng rau rừng hái tại chỗ, chua ngọt bằng nước cốt tắc. Rau rừng tươi giòn là linh hồn của món.</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85.xml><?xml version="1.0" encoding="utf-8"?>
<p:sld xmlns:a="http://schemas.openxmlformats.org/drawingml/2006/main" xmlns:r="http://schemas.openxmlformats.org/officeDocument/2006/relationships" xmlns:p="http://schemas.openxmlformats.org/presentationml/2006/main">
  <p:cSld name="Slide 85">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84/106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Dê Hấp Tía Tô</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Thịt dê ướp gừng sả rồi hấp cùng lá tía tô. Tía tô và gừng khử hết mùi dê, thịt mềm ngọt, chấm chao béo nhẹ.</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86.xml><?xml version="1.0" encoding="utf-8"?>
<p:sld xmlns:a="http://schemas.openxmlformats.org/drawingml/2006/main" xmlns:r="http://schemas.openxmlformats.org/officeDocument/2006/relationships" xmlns:p="http://schemas.openxmlformats.org/presentationml/2006/main">
  <p:cSld name="Slide 86">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85/106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Gỏi Gà Măng Cụt</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Gỏi gà măng cụt là món ăn đặc trưng của vùng long Khánh vào mùa măng cụt. Món ăn kết hợp vị ngọt của gà ta, vị giòn thanh của măng cụt xanh cùng nước mắm chua ngọt, tạo nên hương vị hài hòa, hấp dẫn.</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87.xml><?xml version="1.0" encoding="utf-8"?>
<p:sld xmlns:a="http://schemas.openxmlformats.org/drawingml/2006/main" xmlns:r="http://schemas.openxmlformats.org/officeDocument/2006/relationships" xmlns:p="http://schemas.openxmlformats.org/presentationml/2006/main">
  <p:cSld name="Slide 87">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86/106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Heo Nướng Ống Tre</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Heo nướng ống tre là món ăn mang đậm hương vị núi rừng Đông Nam Bộ.</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88.xml><?xml version="1.0" encoding="utf-8"?>
<p:sld xmlns:a="http://schemas.openxmlformats.org/drawingml/2006/main" xmlns:r="http://schemas.openxmlformats.org/officeDocument/2006/relationships" xmlns:p="http://schemas.openxmlformats.org/presentationml/2006/main">
  <p:cSld name="Slide 88">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87/106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Cơm Lam</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Cơm lam là món ăn truyền thống của đồng bào miền núi, gạo nếp được nấu trong ống tre tạo hương thơm đặc trưng.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89.xml><?xml version="1.0" encoding="utf-8"?>
<p:sld xmlns:a="http://schemas.openxmlformats.org/drawingml/2006/main" xmlns:r="http://schemas.openxmlformats.org/officeDocument/2006/relationships" xmlns:p="http://schemas.openxmlformats.org/presentationml/2006/main">
  <p:cSld name="Slide 89">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88/106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Cháo Lòng</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Cháo nấu từ gạo rang cùng lòng heo và huyết. Cháo sánh nhẹ, lòng giòn, nước ngọt thanh từ nước luộc lòng.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5C7F3D"/>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08/106 · BIÊN HÒA – TÂN TRIỀU · CHEF LIÊM</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Tôm Càng Sông Đồng Nai Nổ Muối Nồi Đất</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Tôm càng sông Đồng Nai hấp rồi nổ trong nồi đất với muối hột và sả cây. Thịt tôm dai ngọt, chấm muối ớt xiêm xanh.</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90.xml><?xml version="1.0" encoding="utf-8"?>
<p:sld xmlns:a="http://schemas.openxmlformats.org/drawingml/2006/main" xmlns:r="http://schemas.openxmlformats.org/officeDocument/2006/relationships" xmlns:p="http://schemas.openxmlformats.org/presentationml/2006/main">
  <p:cSld name="Slide 90">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B07419"/>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89/106 · BẮC ĐỒNG NAI · CHEF HIỂN</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Lẩu Khổ Qua Rừng Sườn Non</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Lẩu sườn non nấu cùng khổ qua rừng và các loại nấm. Vị đắng dịu của khổ qua rừng làm nước dùng thêm hậu ngọt.</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91.xml><?xml version="1.0" encoding="utf-8"?>
<p:sld xmlns:a="http://schemas.openxmlformats.org/drawingml/2006/main" xmlns:r="http://schemas.openxmlformats.org/officeDocument/2006/relationships" xmlns:p="http://schemas.openxmlformats.org/presentationml/2006/main">
  <p:cSld name="Slide 91">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34E74"/>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90/106 · BÁNH DÂN GIAN · CHEF MỸ HOA</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30 chén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Chè Bưởi</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Chè bưởi là món chè dân gian quen thuộc của Nam Bộ. Cùi bưởi sau khi sơ chế khử the được bóp đường, áo bột năng rồi luộc chín nên giòn dai đặc trưng.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92.xml><?xml version="1.0" encoding="utf-8"?>
<p:sld xmlns:a="http://schemas.openxmlformats.org/drawingml/2006/main" xmlns:r="http://schemas.openxmlformats.org/officeDocument/2006/relationships" xmlns:p="http://schemas.openxmlformats.org/presentationml/2006/main">
  <p:cSld name="Slide 92">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34E74"/>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91/106 · BÁNH DÂN GIAN · CHEF MỸ HOA</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85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Chè Môn Hạt Điều</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Chè khoai môn cao nấu cùng hạt điều và bột báng, chan nước cốt dừa. Vị bùi của môn quyện với cái béo thơm của hạt điều — nối vị với chương Bình Phước.</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93.xml><?xml version="1.0" encoding="utf-8"?>
<p:sld xmlns:a="http://schemas.openxmlformats.org/drawingml/2006/main" xmlns:r="http://schemas.openxmlformats.org/officeDocument/2006/relationships" xmlns:p="http://schemas.openxmlformats.org/presentationml/2006/main">
  <p:cSld name="Slide 93">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34E74"/>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92/106 · BÁNH DÂN GIAN · CHEF MỸ HOA</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85 phút · Dễ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Xôi Xoài – Mít – Sầu Riêng</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Xôi nếp hấp trộn nước cốt dừa, dọn cùng xoài chín, mít và sầu riêng. Món tráng miệng gom cả hương trái cây của miệt vườn .</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94.xml><?xml version="1.0" encoding="utf-8"?>
<p:sld xmlns:a="http://schemas.openxmlformats.org/drawingml/2006/main" xmlns:r="http://schemas.openxmlformats.org/officeDocument/2006/relationships" xmlns:p="http://schemas.openxmlformats.org/presentationml/2006/main">
  <p:cSld name="Slide 94">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34E74"/>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93/106 · BÁNH DÂN GIAN · CHEF MỸ HOA</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30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Rau Câu Trái Cây</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Rau câu đổ nhiều lớp xen kẽ giữa nước cốt dừa và chanh dây. Lớp trắng lớp vàng, mát lạnh, chua ngọt hài hòa.</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95.xml><?xml version="1.0" encoding="utf-8"?>
<p:sld xmlns:a="http://schemas.openxmlformats.org/drawingml/2006/main" xmlns:r="http://schemas.openxmlformats.org/officeDocument/2006/relationships" xmlns:p="http://schemas.openxmlformats.org/presentationml/2006/main">
  <p:cSld name="Slide 95">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34E74"/>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94/106 · BÁNH DÂN GIAN · CHEF MỸ HOA</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Bánh Khoai Mì Nướng</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Bánh khoai mì nướng (bánh tằm khoai mì nướng) là món bánh dân gian Nam Bộ.</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96.xml><?xml version="1.0" encoding="utf-8"?>
<p:sld xmlns:a="http://schemas.openxmlformats.org/drawingml/2006/main" xmlns:r="http://schemas.openxmlformats.org/officeDocument/2006/relationships" xmlns:p="http://schemas.openxmlformats.org/presentationml/2006/main">
  <p:cSld name="Slide 96">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34E74"/>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95/106 · BÁNH DÂN GIAN · CHEF MỸ HOA</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270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Bánh Quai Vạc Biên Hòa</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Bánh quai vạc vỏ bột mì nhồi với nước sôi và dầu, nhân dừa nạo sên đường. Món bánh ngọt dân gian quen thuộc của người Biên Hòa.</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97.xml><?xml version="1.0" encoding="utf-8"?>
<p:sld xmlns:a="http://schemas.openxmlformats.org/drawingml/2006/main" xmlns:r="http://schemas.openxmlformats.org/officeDocument/2006/relationships" xmlns:p="http://schemas.openxmlformats.org/presentationml/2006/main">
  <p:cSld name="Slide 97">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34E74"/>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96/106 · BÁNH DÂN GIAN · CHEF MỸ HOA</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Bánh Chuối</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Bánh chuối hấp là món bánh dân gian mộc mạc của Nam Bộ. Chef Mỹ Hoa dùng đường thốt nốt thay đường cát nên bánh lên màu vàng hổ phách rất đẹp và có mùi thơm đặc trưng.</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98.xml><?xml version="1.0" encoding="utf-8"?>
<p:sld xmlns:a="http://schemas.openxmlformats.org/drawingml/2006/main" xmlns:r="http://schemas.openxmlformats.org/officeDocument/2006/relationships" xmlns:p="http://schemas.openxmlformats.org/presentationml/2006/main">
  <p:cSld name="Slide 98">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A34E74"/>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97/106 · BÁNH DÂN GIAN · CHEF MỸ HOA</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Bánh Da Lợn</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Bánh da lợn là món bánh hấp nhiều lớp đặc trưng Nam Bộ. Chef Mỹ Hoa làm bánh 3 lớp xen kẽ: lá dứa – đậu xanh – lá dứa.</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slides/slide99.xml><?xml version="1.0" encoding="utf-8"?>
<p:sld xmlns:a="http://schemas.openxmlformats.org/drawingml/2006/main" xmlns:r="http://schemas.openxmlformats.org/officeDocument/2006/relationships" xmlns:p="http://schemas.openxmlformats.org/presentationml/2006/main">
  <p:cSld name="Slide 99">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12191695" cy="6858000"/>
          </a:xfrm>
          <a:prstGeom prst="rect">
            <a:avLst/>
          </a:prstGeom>
        </p:spPr>
      </p:pic>
      <p:sp>
        <p:nvSpPr>
          <p:cNvPr id="3" name="Shape 0"/>
          <p:cNvSpPr/>
          <p:nvPr/>
        </p:nvSpPr>
        <p:spPr>
          <a:xfrm>
            <a:off x="0" y="4297680"/>
            <a:ext cx="12191695" cy="2560320"/>
          </a:xfrm>
          <a:prstGeom prst="rect">
            <a:avLst/>
          </a:prstGeom>
          <a:solidFill>
            <a:srgbClr val="000000">
              <a:alpha val="38000"/>
            </a:srgbClr>
          </a:solidFill>
          <a:ln/>
        </p:spPr>
      </p:sp>
      <p:sp>
        <p:nvSpPr>
          <p:cNvPr id="4" name="Shape 1"/>
          <p:cNvSpPr/>
          <p:nvPr/>
        </p:nvSpPr>
        <p:spPr>
          <a:xfrm>
            <a:off x="0" y="5074920"/>
            <a:ext cx="12191695" cy="1783080"/>
          </a:xfrm>
          <a:prstGeom prst="rect">
            <a:avLst/>
          </a:prstGeom>
          <a:solidFill>
            <a:srgbClr val="000000">
              <a:alpha val="62000"/>
            </a:srgbClr>
          </a:solidFill>
          <a:ln/>
        </p:spPr>
      </p:sp>
      <p:sp>
        <p:nvSpPr>
          <p:cNvPr id="5" name="Shape 2"/>
          <p:cNvSpPr/>
          <p:nvPr/>
        </p:nvSpPr>
        <p:spPr>
          <a:xfrm>
            <a:off x="320040" y="292608"/>
            <a:ext cx="4846320" cy="566928"/>
          </a:xfrm>
          <a:prstGeom prst="roundRect">
            <a:avLst>
              <a:gd name="adj" fmla="val 50000"/>
            </a:avLst>
          </a:prstGeom>
          <a:solidFill>
            <a:srgbClr val="000000">
              <a:alpha val="55000"/>
            </a:srgbClr>
          </a:solidFill>
          <a:ln/>
        </p:spPr>
      </p:sp>
      <p:pic>
        <p:nvPicPr>
          <p:cNvPr id="6" name="Image 1" descr="preencoded.png">    </p:cNvPr>
          <p:cNvPicPr>
            <a:picLocks noChangeAspect="1"/>
          </p:cNvPicPr>
          <p:nvPr/>
        </p:nvPicPr>
        <p:blipFill>
          <a:blip r:embed="rId2"/>
          <a:stretch>
            <a:fillRect/>
          </a:stretch>
        </p:blipFill>
        <p:spPr>
          <a:xfrm>
            <a:off x="429768" y="374904"/>
            <a:ext cx="402336" cy="402336"/>
          </a:xfrm>
          <a:prstGeom prst="rect">
            <a:avLst/>
          </a:prstGeom>
        </p:spPr>
      </p:pic>
      <p:sp>
        <p:nvSpPr>
          <p:cNvPr id="7" name="Text 3"/>
          <p:cNvSpPr/>
          <p:nvPr/>
        </p:nvSpPr>
        <p:spPr>
          <a:xfrm>
            <a:off x="914400" y="292608"/>
            <a:ext cx="4160520" cy="566928"/>
          </a:xfrm>
          <a:prstGeom prst="rect">
            <a:avLst/>
          </a:prstGeom>
          <a:noFill/>
          <a:ln/>
        </p:spPr>
        <p:txBody>
          <a:bodyPr wrap="square" rtlCol="0" anchor="ctr">
            <a:normAutofit/>
          </a:bodyPr>
          <a:lstStyle/>
          <a:p>
            <a:pPr indent="0" marL="0">
              <a:buNone/>
            </a:pPr>
            <a:r>
              <a:rPr lang="en-US" sz="950" b="1" spc="100" kern="0" dirty="0">
                <a:solidFill>
                  <a:srgbClr val="FFFFFF"/>
                </a:solidFill>
                <a:latin typeface="Segoe UI" pitchFamily="34" charset="0"/>
                <a:ea typeface="Segoe UI" pitchFamily="34" charset="-122"/>
                <a:cs typeface="Segoe UI" pitchFamily="34" charset="-120"/>
              </a:rPr>
              <a:t>HỘI ĐẦU BẾP ĐỒNG NAI · 106 MÓN ĂN ĐỒNG NAI</a:t>
            </a:r>
            <a:endParaRPr lang="en-US" sz="950" dirty="0"/>
          </a:p>
        </p:txBody>
      </p:sp>
      <p:sp>
        <p:nvSpPr>
          <p:cNvPr id="8" name="Shape 4"/>
          <p:cNvSpPr/>
          <p:nvPr/>
        </p:nvSpPr>
        <p:spPr>
          <a:xfrm>
            <a:off x="502920" y="4617720"/>
            <a:ext cx="82296" cy="1783080"/>
          </a:xfrm>
          <a:prstGeom prst="rect">
            <a:avLst/>
          </a:prstGeom>
          <a:solidFill>
            <a:srgbClr val="C2410C"/>
          </a:solidFill>
          <a:ln/>
        </p:spPr>
      </p:sp>
      <p:sp>
        <p:nvSpPr>
          <p:cNvPr id="9" name="Text 5"/>
          <p:cNvSpPr/>
          <p:nvPr/>
        </p:nvSpPr>
        <p:spPr>
          <a:xfrm>
            <a:off x="777240" y="4645152"/>
            <a:ext cx="813816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indent="0" marL="0">
              <a:buNone/>
            </a:pPr>
            <a:r>
              <a:rPr lang="en-US" sz="1200" b="1" spc="200" kern="0" dirty="0">
                <a:solidFill>
                  <a:srgbClr val="E9C46A"/>
                </a:solidFill>
                <a:latin typeface="Segoe UI" pitchFamily="34" charset="0"/>
                <a:ea typeface="Segoe UI" pitchFamily="34" charset="-122"/>
                <a:cs typeface="Segoe UI" pitchFamily="34" charset="-120"/>
              </a:rPr>
              <a:t>MÓN SỐ 98/106 · LONG KHÁNH · CHEF THINH</a:t>
            </a:r>
            <a:endParaRPr lang="en-US" sz="1200" dirty="0"/>
          </a:p>
        </p:txBody>
      </p:sp>
      <p:sp>
        <p:nvSpPr>
          <p:cNvPr id="10" name="Text 6"/>
          <p:cNvSpPr/>
          <p:nvPr/>
        </p:nvSpPr>
        <p:spPr>
          <a:xfrm>
            <a:off x="8595360" y="4645152"/>
            <a:ext cx="3200400" cy="365760"/>
          </a:xfrm>
          <a:prstGeom prst="rect">
            <a:avLst/>
          </a:prstGeom>
          <a:noFill/>
          <a:ln/>
          <a:effectLst>
            <a:outerShdw sx="100000" sy="100000" kx="0" ky="0" algn="bl" rotWithShape="0" blurRad="50800" dist="12700" dir="5400000">
              <a:srgbClr val="000000">
                <a:alpha val="80000"/>
              </a:srgbClr>
            </a:outerShdw>
          </a:effectLst>
        </p:spPr>
        <p:txBody>
          <a:bodyPr wrap="square" rtlCol="0" anchor="ctr"/>
          <a:lstStyle/>
          <a:p>
            <a:pPr algn="r" indent="0" marL="0">
              <a:buNone/>
            </a:pPr>
            <a:r>
              <a:rPr lang="en-US" sz="1200" b="1" dirty="0">
                <a:solidFill>
                  <a:srgbClr val="FFFFFF"/>
                </a:solidFill>
                <a:latin typeface="Segoe UI" pitchFamily="34" charset="0"/>
                <a:ea typeface="Segoe UI" pitchFamily="34" charset="-122"/>
                <a:cs typeface="Segoe UI" pitchFamily="34" charset="-120"/>
              </a:rPr>
              <a:t>⏱ 120 phút · Trung bình · 10 phần</a:t>
            </a:r>
            <a:endParaRPr lang="en-US" sz="1200" dirty="0"/>
          </a:p>
        </p:txBody>
      </p:sp>
      <p:sp>
        <p:nvSpPr>
          <p:cNvPr id="11" name="Text 7"/>
          <p:cNvSpPr/>
          <p:nvPr/>
        </p:nvSpPr>
        <p:spPr>
          <a:xfrm>
            <a:off x="777240" y="4983480"/>
            <a:ext cx="10607040" cy="868680"/>
          </a:xfrm>
          <a:prstGeom prst="rect">
            <a:avLst/>
          </a:prstGeom>
          <a:noFill/>
          <a:ln/>
          <a:effectLst>
            <a:outerShdw sx="100000" sy="100000" kx="0" ky="0" algn="bl" rotWithShape="0" blurRad="76200" dist="25400" dir="5400000">
              <a:srgbClr val="000000">
                <a:alpha val="85000"/>
              </a:srgbClr>
            </a:outerShdw>
          </a:effectLst>
        </p:spPr>
        <p:txBody>
          <a:bodyPr wrap="square" rtlCol="0" anchor="ctr">
            <a:normAutofit/>
          </a:bodyPr>
          <a:lstStyle/>
          <a:p>
            <a:pPr indent="0" marL="0">
              <a:buNone/>
            </a:pPr>
            <a:r>
              <a:rPr lang="en-US" sz="3400" b="1" dirty="0">
                <a:solidFill>
                  <a:srgbClr val="FFFFFF"/>
                </a:solidFill>
                <a:latin typeface="Georgia" pitchFamily="34" charset="0"/>
                <a:ea typeface="Georgia" pitchFamily="34" charset="-122"/>
                <a:cs typeface="Georgia" pitchFamily="34" charset="-120"/>
              </a:rPr>
              <a:t>Canh Gà Hoa Nấm</a:t>
            </a:r>
            <a:endParaRPr lang="en-US" sz="3400" dirty="0"/>
          </a:p>
        </p:txBody>
      </p:sp>
      <p:sp>
        <p:nvSpPr>
          <p:cNvPr id="12" name="Text 8"/>
          <p:cNvSpPr/>
          <p:nvPr/>
        </p:nvSpPr>
        <p:spPr>
          <a:xfrm>
            <a:off x="777240" y="5870448"/>
            <a:ext cx="9326880" cy="749808"/>
          </a:xfrm>
          <a:prstGeom prst="rect">
            <a:avLst/>
          </a:prstGeom>
          <a:noFill/>
          <a:ln/>
        </p:spPr>
        <p:txBody>
          <a:bodyPr wrap="square" rtlCol="0" anchor="t">
            <a:normAutofit/>
          </a:bodyPr>
          <a:lstStyle/>
          <a:p>
            <a:pPr indent="0" marL="0">
              <a:lnSpc>
                <a:spcPct val="115000"/>
              </a:lnSpc>
              <a:buNone/>
            </a:pPr>
            <a:r>
              <a:rPr lang="en-US" sz="1300" dirty="0">
                <a:solidFill>
                  <a:srgbClr val="FFFFFF">
                    <a:alpha val="92000"/>
                  </a:srgbClr>
                </a:solidFill>
                <a:latin typeface="Segoe UI" pitchFamily="34" charset="0"/>
                <a:ea typeface="Segoe UI" pitchFamily="34" charset="-122"/>
                <a:cs typeface="Segoe UI" pitchFamily="34" charset="-120"/>
              </a:rPr>
              <a:t>Canh gà nấu cùng nấm hương, nấm mèo và hoa bí, hoa thiên lý hái trong vườn. Nước canh trong, ngọt thanh từ xương gà; dọn từng chén nhỏ kèm vắt bún trắng gác trên miệng chén.</a:t>
            </a:r>
            <a:endParaRPr lang="en-US" sz="1300" dirty="0"/>
          </a:p>
        </p:txBody>
      </p:sp>
      <p:sp>
        <p:nvSpPr>
          <p:cNvPr id="13" name="Text 9"/>
          <p:cNvSpPr/>
          <p:nvPr/>
        </p:nvSpPr>
        <p:spPr>
          <a:xfrm>
            <a:off x="10104120" y="6382512"/>
            <a:ext cx="1828800" cy="320040"/>
          </a:xfrm>
          <a:prstGeom prst="rect">
            <a:avLst/>
          </a:prstGeom>
          <a:noFill/>
          <a:ln/>
        </p:spPr>
        <p:txBody>
          <a:bodyPr wrap="square" rtlCol="0" anchor="ctr"/>
          <a:lstStyle/>
          <a:p>
            <a:pPr algn="r" indent="0" marL="0">
              <a:buNone/>
            </a:pPr>
            <a:r>
              <a:rPr lang="en-US" sz="1000" b="1" dirty="0">
                <a:solidFill>
                  <a:srgbClr val="E9C46A"/>
                </a:solidFill>
                <a:latin typeface="Segoe UI" pitchFamily="34" charset="0"/>
                <a:ea typeface="Segoe UI" pitchFamily="34" charset="-122"/>
                <a:cs typeface="Segoe UI" pitchFamily="34" charset="-120"/>
              </a:rPr>
              <a:t>hoidaubepdongnai.com</a:t>
            </a:r>
            <a:endParaRPr lang="en-US" sz="1000" dirty="0"/>
          </a:p>
        </p:txBody>
      </p:sp>
    </p:spTree>
  </p:cSld>
  <p:clrMapOvr>
    <a:masterClrMapping/>
  </p:clrMapOvr>
  <p:transition spd="slow" advTm="6000">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108</Slides>
  <Notes>108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108</vt:i4>
      </vt:variant>
    </vt:vector>
  </HeadingPairs>
  <TitlesOfParts>
    <vt:vector size="111"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106 Món Ăn Đồng Nai — Trình diễn tự động (món có ảnh)</dc:title>
  <dc:subject>PptxGenJS Presentation</dc:subject>
  <dc:creator>Hội Đầu Bếp Đồng Nai</dc:creator>
  <cp:lastModifiedBy>Hội Đầu Bếp Đồng Nai</cp:lastModifiedBy>
  <cp:revision>1</cp:revision>
  <dcterms:created xsi:type="dcterms:W3CDTF">2026-08-17T09:08:41Z</dcterms:created>
  <dcterms:modified xsi:type="dcterms:W3CDTF">2026-08-17T09:08:41Z</dcterms:modified>
</cp:coreProperties>
</file>